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2" r:id="rId4"/>
    <p:sldMasterId id="2147483690" r:id="rId5"/>
  </p:sldMasterIdLst>
  <p:notesMasterIdLst>
    <p:notesMasterId r:id="rId12"/>
  </p:notesMasterIdLst>
  <p:handoutMasterIdLst>
    <p:handoutMasterId r:id="rId13"/>
  </p:handoutMasterIdLst>
  <p:sldIdLst>
    <p:sldId id="301" r:id="rId6"/>
    <p:sldId id="312" r:id="rId7"/>
    <p:sldId id="309" r:id="rId8"/>
    <p:sldId id="311" r:id="rId9"/>
    <p:sldId id="307" r:id="rId10"/>
    <p:sldId id="308"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3"/>
    <a:srgbClr val="D68A8E"/>
    <a:srgbClr val="616261"/>
    <a:srgbClr val="DFDFDF"/>
    <a:srgbClr val="EC5027"/>
    <a:srgbClr val="0A3F91"/>
    <a:srgbClr val="FFFFFE"/>
    <a:srgbClr val="063F92"/>
    <a:srgbClr val="0A387A"/>
    <a:srgbClr val="B2D1E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55CE94-DC60-47EA-8B62-34E5D4A16B48}" v="2" dt="2024-02-29T17:04:39.7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86501" autoAdjust="0"/>
  </p:normalViewPr>
  <p:slideViewPr>
    <p:cSldViewPr snapToGrid="0" snapToObjects="1">
      <p:cViewPr varScale="1">
        <p:scale>
          <a:sx n="101" d="100"/>
          <a:sy n="101" d="100"/>
        </p:scale>
        <p:origin x="972" y="9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23" d="100"/>
          <a:sy n="123" d="100"/>
        </p:scale>
        <p:origin x="761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pez, Dan" userId="S::dan.lopez@colder.com::0e49ed99-f9cc-4e45-bd38-c6c0f666c4fa" providerId="AD" clId="Web-{1E2B85CE-671F-8C9B-E5F7-BDFDEAAD19C4}"/>
    <pc:docChg chg="modSld">
      <pc:chgData name="Lopez, Dan" userId="S::dan.lopez@colder.com::0e49ed99-f9cc-4e45-bd38-c6c0f666c4fa" providerId="AD" clId="Web-{1E2B85CE-671F-8C9B-E5F7-BDFDEAAD19C4}" dt="2024-02-06T15:42:59.419" v="42" actId="20577"/>
      <pc:docMkLst>
        <pc:docMk/>
      </pc:docMkLst>
      <pc:sldChg chg="modSp">
        <pc:chgData name="Lopez, Dan" userId="S::dan.lopez@colder.com::0e49ed99-f9cc-4e45-bd38-c6c0f666c4fa" providerId="AD" clId="Web-{1E2B85CE-671F-8C9B-E5F7-BDFDEAAD19C4}" dt="2024-02-06T15:42:59.419" v="42" actId="20577"/>
        <pc:sldMkLst>
          <pc:docMk/>
          <pc:sldMk cId="281965092" sldId="309"/>
        </pc:sldMkLst>
        <pc:spChg chg="mod">
          <ac:chgData name="Lopez, Dan" userId="S::dan.lopez@colder.com::0e49ed99-f9cc-4e45-bd38-c6c0f666c4fa" providerId="AD" clId="Web-{1E2B85CE-671F-8C9B-E5F7-BDFDEAAD19C4}" dt="2024-02-06T15:42:59.419" v="42" actId="20577"/>
          <ac:spMkLst>
            <pc:docMk/>
            <pc:sldMk cId="281965092" sldId="309"/>
            <ac:spMk id="4" creationId="{BF0BEFDC-4274-600E-7502-620974E4CBAD}"/>
          </ac:spMkLst>
        </pc:spChg>
      </pc:sldChg>
    </pc:docChg>
  </pc:docChgLst>
  <pc:docChgLst>
    <pc:chgData name="Bridgette OBrien" userId="cb0ca92f-b42f-40d7-8288-b601f3f0eff0" providerId="ADAL" clId="{A055CE94-DC60-47EA-8B62-34E5D4A16B48}"/>
    <pc:docChg chg="undo custSel modSld">
      <pc:chgData name="Bridgette OBrien" userId="cb0ca92f-b42f-40d7-8288-b601f3f0eff0" providerId="ADAL" clId="{A055CE94-DC60-47EA-8B62-34E5D4A16B48}" dt="2024-02-29T17:04:19.922" v="81"/>
      <pc:docMkLst>
        <pc:docMk/>
      </pc:docMkLst>
      <pc:sldChg chg="modAnim">
        <pc:chgData name="Bridgette OBrien" userId="cb0ca92f-b42f-40d7-8288-b601f3f0eff0" providerId="ADAL" clId="{A055CE94-DC60-47EA-8B62-34E5D4A16B48}" dt="2024-02-29T17:04:19.922" v="81"/>
        <pc:sldMkLst>
          <pc:docMk/>
          <pc:sldMk cId="3375011823" sldId="308"/>
        </pc:sldMkLst>
      </pc:sldChg>
      <pc:sldChg chg="modSp mod">
        <pc:chgData name="Bridgette OBrien" userId="cb0ca92f-b42f-40d7-8288-b601f3f0eff0" providerId="ADAL" clId="{A055CE94-DC60-47EA-8B62-34E5D4A16B48}" dt="2024-02-01T16:10:57.111" v="66" actId="113"/>
        <pc:sldMkLst>
          <pc:docMk/>
          <pc:sldMk cId="281965092" sldId="309"/>
        </pc:sldMkLst>
        <pc:spChg chg="mod">
          <ac:chgData name="Bridgette OBrien" userId="cb0ca92f-b42f-40d7-8288-b601f3f0eff0" providerId="ADAL" clId="{A055CE94-DC60-47EA-8B62-34E5D4A16B48}" dt="2024-02-01T16:10:57.111" v="66" actId="113"/>
          <ac:spMkLst>
            <pc:docMk/>
            <pc:sldMk cId="281965092" sldId="309"/>
            <ac:spMk id="4" creationId="{BF0BEFDC-4274-600E-7502-620974E4CBAD}"/>
          </ac:spMkLst>
        </pc:spChg>
      </pc:sldChg>
      <pc:sldChg chg="addSp delSp modSp mod">
        <pc:chgData name="Bridgette OBrien" userId="cb0ca92f-b42f-40d7-8288-b601f3f0eff0" providerId="ADAL" clId="{A055CE94-DC60-47EA-8B62-34E5D4A16B48}" dt="2024-02-01T16:11:12.206" v="80" actId="1035"/>
        <pc:sldMkLst>
          <pc:docMk/>
          <pc:sldMk cId="703357717" sldId="311"/>
        </pc:sldMkLst>
        <pc:spChg chg="add del mod">
          <ac:chgData name="Bridgette OBrien" userId="cb0ca92f-b42f-40d7-8288-b601f3f0eff0" providerId="ADAL" clId="{A055CE94-DC60-47EA-8B62-34E5D4A16B48}" dt="2024-02-01T16:06:04.824" v="61" actId="20577"/>
          <ac:spMkLst>
            <pc:docMk/>
            <pc:sldMk cId="703357717" sldId="311"/>
            <ac:spMk id="3" creationId="{8B44953B-A279-F067-BE11-8122BF8006AA}"/>
          </ac:spMkLst>
        </pc:spChg>
        <pc:spChg chg="mod">
          <ac:chgData name="Bridgette OBrien" userId="cb0ca92f-b42f-40d7-8288-b601f3f0eff0" providerId="ADAL" clId="{A055CE94-DC60-47EA-8B62-34E5D4A16B48}" dt="2024-02-01T16:11:08.192" v="68" actId="1076"/>
          <ac:spMkLst>
            <pc:docMk/>
            <pc:sldMk cId="703357717" sldId="311"/>
            <ac:spMk id="4" creationId="{36F3CDBD-5034-704E-32A3-1CC299D3E409}"/>
          </ac:spMkLst>
        </pc:spChg>
        <pc:spChg chg="del">
          <ac:chgData name="Bridgette OBrien" userId="cb0ca92f-b42f-40d7-8288-b601f3f0eff0" providerId="ADAL" clId="{A055CE94-DC60-47EA-8B62-34E5D4A16B48}" dt="2024-02-01T16:06:07.595" v="62" actId="478"/>
          <ac:spMkLst>
            <pc:docMk/>
            <pc:sldMk cId="703357717" sldId="311"/>
            <ac:spMk id="5" creationId="{17F6D960-CB75-9320-F30A-8B038A459BE7}"/>
          </ac:spMkLst>
        </pc:spChg>
        <pc:spChg chg="mod">
          <ac:chgData name="Bridgette OBrien" userId="cb0ca92f-b42f-40d7-8288-b601f3f0eff0" providerId="ADAL" clId="{A055CE94-DC60-47EA-8B62-34E5D4A16B48}" dt="2024-02-01T16:11:12.206" v="80" actId="1035"/>
          <ac:spMkLst>
            <pc:docMk/>
            <pc:sldMk cId="703357717" sldId="311"/>
            <ac:spMk id="6" creationId="{5C2EDD3E-AD38-E4CD-508D-57EE3A00D580}"/>
          </ac:spMkLst>
        </pc:spChg>
        <pc:spChg chg="mod">
          <ac:chgData name="Bridgette OBrien" userId="cb0ca92f-b42f-40d7-8288-b601f3f0eff0" providerId="ADAL" clId="{A055CE94-DC60-47EA-8B62-34E5D4A16B48}" dt="2024-02-01T16:11:12.206" v="80" actId="1035"/>
          <ac:spMkLst>
            <pc:docMk/>
            <pc:sldMk cId="703357717" sldId="311"/>
            <ac:spMk id="12" creationId="{6235D8F3-33D8-7518-8E09-CE3C33059855}"/>
          </ac:spMkLst>
        </pc:spChg>
        <pc:spChg chg="mod">
          <ac:chgData name="Bridgette OBrien" userId="cb0ca92f-b42f-40d7-8288-b601f3f0eff0" providerId="ADAL" clId="{A055CE94-DC60-47EA-8B62-34E5D4A16B48}" dt="2024-02-01T16:11:12.206" v="80" actId="1035"/>
          <ac:spMkLst>
            <pc:docMk/>
            <pc:sldMk cId="703357717" sldId="311"/>
            <ac:spMk id="13" creationId="{5438B5C0-1AAD-21B2-9B2D-AC0640AED0E5}"/>
          </ac:spMkLst>
        </pc:spChg>
        <pc:spChg chg="mod">
          <ac:chgData name="Bridgette OBrien" userId="cb0ca92f-b42f-40d7-8288-b601f3f0eff0" providerId="ADAL" clId="{A055CE94-DC60-47EA-8B62-34E5D4A16B48}" dt="2024-02-01T16:11:12.206" v="80" actId="1035"/>
          <ac:spMkLst>
            <pc:docMk/>
            <pc:sldMk cId="703357717" sldId="311"/>
            <ac:spMk id="14" creationId="{5EB64E51-CE6B-D94A-19F4-348DA0A52509}"/>
          </ac:spMkLst>
        </pc:spChg>
        <pc:spChg chg="mod">
          <ac:chgData name="Bridgette OBrien" userId="cb0ca92f-b42f-40d7-8288-b601f3f0eff0" providerId="ADAL" clId="{A055CE94-DC60-47EA-8B62-34E5D4A16B48}" dt="2024-02-01T16:11:12.206" v="80" actId="1035"/>
          <ac:spMkLst>
            <pc:docMk/>
            <pc:sldMk cId="703357717" sldId="311"/>
            <ac:spMk id="15" creationId="{1FDDB5F9-799A-A551-5CE7-8CE406BBE2C1}"/>
          </ac:spMkLst>
        </pc:spChg>
        <pc:spChg chg="mod">
          <ac:chgData name="Bridgette OBrien" userId="cb0ca92f-b42f-40d7-8288-b601f3f0eff0" providerId="ADAL" clId="{A055CE94-DC60-47EA-8B62-34E5D4A16B48}" dt="2024-02-01T16:11:12.206" v="80" actId="1035"/>
          <ac:spMkLst>
            <pc:docMk/>
            <pc:sldMk cId="703357717" sldId="311"/>
            <ac:spMk id="16" creationId="{F1F40E2E-5BEC-B015-89A4-6FFB11742FE7}"/>
          </ac:spMkLst>
        </pc:spChg>
        <pc:spChg chg="add del mod">
          <ac:chgData name="Bridgette OBrien" userId="cb0ca92f-b42f-40d7-8288-b601f3f0eff0" providerId="ADAL" clId="{A055CE94-DC60-47EA-8B62-34E5D4A16B48}" dt="2024-02-01T16:06:09.840" v="63" actId="478"/>
          <ac:spMkLst>
            <pc:docMk/>
            <pc:sldMk cId="703357717" sldId="311"/>
            <ac:spMk id="23" creationId="{59EB1052-3A19-541D-CD27-9F8A71C43FB4}"/>
          </ac:spMkLst>
        </pc:spChg>
        <pc:picChg chg="mod">
          <ac:chgData name="Bridgette OBrien" userId="cb0ca92f-b42f-40d7-8288-b601f3f0eff0" providerId="ADAL" clId="{A055CE94-DC60-47EA-8B62-34E5D4A16B48}" dt="2024-02-01T16:11:12.206" v="80" actId="1035"/>
          <ac:picMkLst>
            <pc:docMk/>
            <pc:sldMk cId="703357717" sldId="311"/>
            <ac:picMk id="11" creationId="{C731BF5F-2A76-FBC7-88D5-3936CD619FB8}"/>
          </ac:picMkLst>
        </pc:picChg>
        <pc:cxnChg chg="mod">
          <ac:chgData name="Bridgette OBrien" userId="cb0ca92f-b42f-40d7-8288-b601f3f0eff0" providerId="ADAL" clId="{A055CE94-DC60-47EA-8B62-34E5D4A16B48}" dt="2024-02-01T16:11:12.206" v="80" actId="1035"/>
          <ac:cxnSpMkLst>
            <pc:docMk/>
            <pc:sldMk cId="703357717" sldId="311"/>
            <ac:cxnSpMk id="8" creationId="{5CA3AAF6-BF03-A1B5-DFD2-A4B8F6E85433}"/>
          </ac:cxnSpMkLst>
        </pc:cxnChg>
        <pc:cxnChg chg="mod">
          <ac:chgData name="Bridgette OBrien" userId="cb0ca92f-b42f-40d7-8288-b601f3f0eff0" providerId="ADAL" clId="{A055CE94-DC60-47EA-8B62-34E5D4A16B48}" dt="2024-02-01T16:11:12.206" v="80" actId="1035"/>
          <ac:cxnSpMkLst>
            <pc:docMk/>
            <pc:sldMk cId="703357717" sldId="311"/>
            <ac:cxnSpMk id="9" creationId="{13BCC49A-2283-9D29-411A-1D4E471EA0AD}"/>
          </ac:cxnSpMkLst>
        </pc:cxnChg>
        <pc:cxnChg chg="mod">
          <ac:chgData name="Bridgette OBrien" userId="cb0ca92f-b42f-40d7-8288-b601f3f0eff0" providerId="ADAL" clId="{A055CE94-DC60-47EA-8B62-34E5D4A16B48}" dt="2024-02-01T16:11:12.206" v="80" actId="1035"/>
          <ac:cxnSpMkLst>
            <pc:docMk/>
            <pc:sldMk cId="703357717" sldId="311"/>
            <ac:cxnSpMk id="20" creationId="{0B3AEB84-2BEA-008B-A114-62DCB8826F73}"/>
          </ac:cxnSpMkLst>
        </pc:cxnChg>
      </pc:sldChg>
    </pc:docChg>
  </pc:docChgLst>
  <pc:docChgLst>
    <pc:chgData name="Lopez, Dan" userId="S::dan.lopez@colder.com::0e49ed99-f9cc-4e45-bd38-c6c0f666c4fa" providerId="AD" clId="Web-{B77CEC02-00AA-BCB1-DEDB-B9D36BB70E4A}"/>
    <pc:docChg chg="addSld delSld modSld">
      <pc:chgData name="Lopez, Dan" userId="S::dan.lopez@colder.com::0e49ed99-f9cc-4e45-bd38-c6c0f666c4fa" providerId="AD" clId="Web-{B77CEC02-00AA-BCB1-DEDB-B9D36BB70E4A}" dt="2024-02-07T22:44:15.205" v="451" actId="20577"/>
      <pc:docMkLst>
        <pc:docMk/>
      </pc:docMkLst>
      <pc:sldChg chg="modSp">
        <pc:chgData name="Lopez, Dan" userId="S::dan.lopez@colder.com::0e49ed99-f9cc-4e45-bd38-c6c0f666c4fa" providerId="AD" clId="Web-{B77CEC02-00AA-BCB1-DEDB-B9D36BB70E4A}" dt="2024-02-07T18:00:02.374" v="329" actId="20577"/>
        <pc:sldMkLst>
          <pc:docMk/>
          <pc:sldMk cId="2618119822" sldId="307"/>
        </pc:sldMkLst>
        <pc:spChg chg="mod">
          <ac:chgData name="Lopez, Dan" userId="S::dan.lopez@colder.com::0e49ed99-f9cc-4e45-bd38-c6c0f666c4fa" providerId="AD" clId="Web-{B77CEC02-00AA-BCB1-DEDB-B9D36BB70E4A}" dt="2024-02-07T18:00:02.374" v="329" actId="20577"/>
          <ac:spMkLst>
            <pc:docMk/>
            <pc:sldMk cId="2618119822" sldId="307"/>
            <ac:spMk id="7" creationId="{9F9A7E0A-5B02-DE41-50B3-FD53D7E9EB81}"/>
          </ac:spMkLst>
        </pc:spChg>
      </pc:sldChg>
      <pc:sldChg chg="modSp">
        <pc:chgData name="Lopez, Dan" userId="S::dan.lopez@colder.com::0e49ed99-f9cc-4e45-bd38-c6c0f666c4fa" providerId="AD" clId="Web-{B77CEC02-00AA-BCB1-DEDB-B9D36BB70E4A}" dt="2024-02-07T22:44:15.205" v="451" actId="20577"/>
        <pc:sldMkLst>
          <pc:docMk/>
          <pc:sldMk cId="281965092" sldId="309"/>
        </pc:sldMkLst>
        <pc:spChg chg="mod">
          <ac:chgData name="Lopez, Dan" userId="S::dan.lopez@colder.com::0e49ed99-f9cc-4e45-bd38-c6c0f666c4fa" providerId="AD" clId="Web-{B77CEC02-00AA-BCB1-DEDB-B9D36BB70E4A}" dt="2024-02-07T22:44:15.205" v="451" actId="20577"/>
          <ac:spMkLst>
            <pc:docMk/>
            <pc:sldMk cId="281965092" sldId="309"/>
            <ac:spMk id="4" creationId="{BF0BEFDC-4274-600E-7502-620974E4CBAD}"/>
          </ac:spMkLst>
        </pc:spChg>
      </pc:sldChg>
      <pc:sldChg chg="addSp delSp modSp new mod modClrScheme chgLayout">
        <pc:chgData name="Lopez, Dan" userId="S::dan.lopez@colder.com::0e49ed99-f9cc-4e45-bd38-c6c0f666c4fa" providerId="AD" clId="Web-{B77CEC02-00AA-BCB1-DEDB-B9D36BB70E4A}" dt="2024-02-07T17:26:13.450" v="161" actId="20577"/>
        <pc:sldMkLst>
          <pc:docMk/>
          <pc:sldMk cId="2576734139" sldId="312"/>
        </pc:sldMkLst>
        <pc:spChg chg="mod ord">
          <ac:chgData name="Lopez, Dan" userId="S::dan.lopez@colder.com::0e49ed99-f9cc-4e45-bd38-c6c0f666c4fa" providerId="AD" clId="Web-{B77CEC02-00AA-BCB1-DEDB-B9D36BB70E4A}" dt="2024-02-07T17:13:09.838" v="2"/>
          <ac:spMkLst>
            <pc:docMk/>
            <pc:sldMk cId="2576734139" sldId="312"/>
            <ac:spMk id="2" creationId="{17C00A07-776D-934B-B554-61C72AD8215A}"/>
          </ac:spMkLst>
        </pc:spChg>
        <pc:spChg chg="mod ord">
          <ac:chgData name="Lopez, Dan" userId="S::dan.lopez@colder.com::0e49ed99-f9cc-4e45-bd38-c6c0f666c4fa" providerId="AD" clId="Web-{B77CEC02-00AA-BCB1-DEDB-B9D36BB70E4A}" dt="2024-02-07T17:13:21.791" v="5" actId="20577"/>
          <ac:spMkLst>
            <pc:docMk/>
            <pc:sldMk cId="2576734139" sldId="312"/>
            <ac:spMk id="3" creationId="{18A27C0A-4B1F-D171-5DFE-EC25E64F618E}"/>
          </ac:spMkLst>
        </pc:spChg>
        <pc:spChg chg="mod ord">
          <ac:chgData name="Lopez, Dan" userId="S::dan.lopez@colder.com::0e49ed99-f9cc-4e45-bd38-c6c0f666c4fa" providerId="AD" clId="Web-{B77CEC02-00AA-BCB1-DEDB-B9D36BB70E4A}" dt="2024-02-07T17:21:43.459" v="142" actId="1076"/>
          <ac:spMkLst>
            <pc:docMk/>
            <pc:sldMk cId="2576734139" sldId="312"/>
            <ac:spMk id="4" creationId="{5E5BC91F-7A15-AC8E-1A8B-D98CF3349E01}"/>
          </ac:spMkLst>
        </pc:spChg>
        <pc:spChg chg="del">
          <ac:chgData name="Lopez, Dan" userId="S::dan.lopez@colder.com::0e49ed99-f9cc-4e45-bd38-c6c0f666c4fa" providerId="AD" clId="Web-{B77CEC02-00AA-BCB1-DEDB-B9D36BB70E4A}" dt="2024-02-07T17:12:56.384" v="1"/>
          <ac:spMkLst>
            <pc:docMk/>
            <pc:sldMk cId="2576734139" sldId="312"/>
            <ac:spMk id="5" creationId="{2F67AECC-F3FD-F40D-7AA7-1D59F980D2E3}"/>
          </ac:spMkLst>
        </pc:spChg>
        <pc:spChg chg="add del mod ord">
          <ac:chgData name="Lopez, Dan" userId="S::dan.lopez@colder.com::0e49ed99-f9cc-4e45-bd38-c6c0f666c4fa" providerId="AD" clId="Web-{B77CEC02-00AA-BCB1-DEDB-B9D36BB70E4A}" dt="2024-02-07T17:13:09.838" v="2"/>
          <ac:spMkLst>
            <pc:docMk/>
            <pc:sldMk cId="2576734139" sldId="312"/>
            <ac:spMk id="6" creationId="{90B4505D-EFBB-43D1-21DA-A25AB0AD307F}"/>
          </ac:spMkLst>
        </pc:spChg>
        <pc:spChg chg="add del mod ord">
          <ac:chgData name="Lopez, Dan" userId="S::dan.lopez@colder.com::0e49ed99-f9cc-4e45-bd38-c6c0f666c4fa" providerId="AD" clId="Web-{B77CEC02-00AA-BCB1-DEDB-B9D36BB70E4A}" dt="2024-02-07T17:13:09.838" v="2"/>
          <ac:spMkLst>
            <pc:docMk/>
            <pc:sldMk cId="2576734139" sldId="312"/>
            <ac:spMk id="7" creationId="{1C3FAE9A-5649-E35B-7ADC-26CC265CA99A}"/>
          </ac:spMkLst>
        </pc:spChg>
        <pc:spChg chg="add mod ord">
          <ac:chgData name="Lopez, Dan" userId="S::dan.lopez@colder.com::0e49ed99-f9cc-4e45-bd38-c6c0f666c4fa" providerId="AD" clId="Web-{B77CEC02-00AA-BCB1-DEDB-B9D36BB70E4A}" dt="2024-02-07T17:26:13.450" v="161" actId="20577"/>
          <ac:spMkLst>
            <pc:docMk/>
            <pc:sldMk cId="2576734139" sldId="312"/>
            <ac:spMk id="8" creationId="{5685430B-056D-2C1B-178D-CE0CFA4C66A8}"/>
          </ac:spMkLst>
        </pc:spChg>
        <pc:spChg chg="add del mod">
          <ac:chgData name="Lopez, Dan" userId="S::dan.lopez@colder.com::0e49ed99-f9cc-4e45-bd38-c6c0f666c4fa" providerId="AD" clId="Web-{B77CEC02-00AA-BCB1-DEDB-B9D36BB70E4A}" dt="2024-02-07T17:20:54.849" v="131"/>
          <ac:spMkLst>
            <pc:docMk/>
            <pc:sldMk cId="2576734139" sldId="312"/>
            <ac:spMk id="10" creationId="{BCF4F7FB-68C5-DAAF-A715-34AA8536251D}"/>
          </ac:spMkLst>
        </pc:spChg>
        <pc:spChg chg="add del mod">
          <ac:chgData name="Lopez, Dan" userId="S::dan.lopez@colder.com::0e49ed99-f9cc-4e45-bd38-c6c0f666c4fa" providerId="AD" clId="Web-{B77CEC02-00AA-BCB1-DEDB-B9D36BB70E4A}" dt="2024-02-07T17:21:13.162" v="137"/>
          <ac:spMkLst>
            <pc:docMk/>
            <pc:sldMk cId="2576734139" sldId="312"/>
            <ac:spMk id="12" creationId="{624E9A10-5D71-FD3A-A2AB-7FA6C24EE42A}"/>
          </ac:spMkLst>
        </pc:spChg>
      </pc:sldChg>
      <pc:sldChg chg="modSp add del replId">
        <pc:chgData name="Lopez, Dan" userId="S::dan.lopez@colder.com::0e49ed99-f9cc-4e45-bd38-c6c0f666c4fa" providerId="AD" clId="Web-{B77CEC02-00AA-BCB1-DEDB-B9D36BB70E4A}" dt="2024-02-07T17:26:30.263" v="162"/>
        <pc:sldMkLst>
          <pc:docMk/>
          <pc:sldMk cId="3996331049" sldId="313"/>
        </pc:sldMkLst>
        <pc:spChg chg="mod">
          <ac:chgData name="Lopez, Dan" userId="S::dan.lopez@colder.com::0e49ed99-f9cc-4e45-bd38-c6c0f666c4fa" providerId="AD" clId="Web-{B77CEC02-00AA-BCB1-DEDB-B9D36BB70E4A}" dt="2024-02-07T17:18:57.909" v="119" actId="20577"/>
          <ac:spMkLst>
            <pc:docMk/>
            <pc:sldMk cId="3996331049" sldId="313"/>
            <ac:spMk id="4" creationId="{5E5BC91F-7A15-AC8E-1A8B-D98CF3349E01}"/>
          </ac:spMkLst>
        </pc:spChg>
        <pc:spChg chg="mod">
          <ac:chgData name="Lopez, Dan" userId="S::dan.lopez@colder.com::0e49ed99-f9cc-4e45-bd38-c6c0f666c4fa" providerId="AD" clId="Web-{B77CEC02-00AA-BCB1-DEDB-B9D36BB70E4A}" dt="2024-02-07T17:17:57.970" v="116" actId="20577"/>
          <ac:spMkLst>
            <pc:docMk/>
            <pc:sldMk cId="3996331049" sldId="313"/>
            <ac:spMk id="8" creationId="{5685430B-056D-2C1B-178D-CE0CFA4C66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F561CA4-6D60-2F40-80EA-5964C8E2766D}" type="datetime1">
              <a:rPr lang="en-US" smtClean="0"/>
              <a:t>3/7/2024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D1A0B3-E78D-884B-BC51-3AF43515D11E}" type="slidenum">
              <a:rPr lang="en-US" smtClean="0"/>
              <a:t>‹#›</a:t>
            </a:fld>
            <a:endParaRPr lang="en-US"/>
          </a:p>
        </p:txBody>
      </p:sp>
    </p:spTree>
    <p:extLst>
      <p:ext uri="{BB962C8B-B14F-4D97-AF65-F5344CB8AC3E}">
        <p14:creationId xmlns:p14="http://schemas.microsoft.com/office/powerpoint/2010/main" val="15555869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B3AC0-67B8-EC4C-B9CD-3A8316F726EC}" type="datetime1">
              <a:rPr lang="en-US" smtClean="0"/>
              <a:t>3/7/2024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A879AE-8F6E-D149-B675-B619512EBFC4}" type="slidenum">
              <a:rPr lang="en-US" smtClean="0"/>
              <a:t>‹#›</a:t>
            </a:fld>
            <a:endParaRPr lang="en-US"/>
          </a:p>
        </p:txBody>
      </p:sp>
    </p:spTree>
    <p:extLst>
      <p:ext uri="{BB962C8B-B14F-4D97-AF65-F5344CB8AC3E}">
        <p14:creationId xmlns:p14="http://schemas.microsoft.com/office/powerpoint/2010/main" val="371549955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Sonic Logo audio will play at the start of presentation.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7A879AE-8F6E-D149-B675-B619512EBFC4}" type="slidenum">
              <a:rPr lang="en-US" smtClean="0"/>
              <a:t>1</a:t>
            </a:fld>
            <a:endParaRPr lang="en-US"/>
          </a:p>
        </p:txBody>
      </p:sp>
    </p:spTree>
    <p:extLst>
      <p:ext uri="{BB962C8B-B14F-4D97-AF65-F5344CB8AC3E}">
        <p14:creationId xmlns:p14="http://schemas.microsoft.com/office/powerpoint/2010/main" val="3462723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Sonic logo will play on click after the final slide.</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7A879AE-8F6E-D149-B675-B619512EBFC4}" type="slidenum">
              <a:rPr lang="en-US" smtClean="0"/>
              <a:t>5</a:t>
            </a:fld>
            <a:endParaRPr lang="en-US"/>
          </a:p>
        </p:txBody>
      </p:sp>
    </p:spTree>
    <p:extLst>
      <p:ext uri="{BB962C8B-B14F-4D97-AF65-F5344CB8AC3E}">
        <p14:creationId xmlns:p14="http://schemas.microsoft.com/office/powerpoint/2010/main" val="1492873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Sonic logo animation with audio will play automatically during a presentation. </a:t>
            </a:r>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17A879AE-8F6E-D149-B675-B619512EBFC4}" type="slidenum">
              <a:rPr lang="en-US" smtClean="0"/>
              <a:t>6</a:t>
            </a:fld>
            <a:endParaRPr lang="en-US"/>
          </a:p>
        </p:txBody>
      </p:sp>
    </p:spTree>
    <p:extLst>
      <p:ext uri="{BB962C8B-B14F-4D97-AF65-F5344CB8AC3E}">
        <p14:creationId xmlns:p14="http://schemas.microsoft.com/office/powerpoint/2010/main" val="1980711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63595" y="2633038"/>
            <a:ext cx="7904239" cy="315153"/>
          </a:xfrm>
          <a:prstGeom prst="rect">
            <a:avLst/>
          </a:prstGeom>
        </p:spPr>
        <p:txBody>
          <a:bodyPr/>
          <a:lstStyle>
            <a:lvl1pPr marL="0" indent="0" algn="l">
              <a:buNone/>
              <a:defRPr sz="1800" b="0" i="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10"/>
          <p:cNvSpPr>
            <a:spLocks noGrp="1"/>
          </p:cNvSpPr>
          <p:nvPr>
            <p:ph type="body" sz="quarter" idx="11"/>
          </p:nvPr>
        </p:nvSpPr>
        <p:spPr>
          <a:xfrm>
            <a:off x="863596" y="2948191"/>
            <a:ext cx="7904239" cy="353809"/>
          </a:xfrm>
          <a:prstGeom prst="rect">
            <a:avLst/>
          </a:prstGeom>
        </p:spPr>
        <p:txBody>
          <a:bodyPr vert="horz"/>
          <a:lstStyle>
            <a:lvl1pPr marL="0" indent="0">
              <a:buNone/>
              <a:defRPr sz="1800" b="0" i="0">
                <a:solidFill>
                  <a:schemeClr val="bg1"/>
                </a:solidFill>
                <a:latin typeface="Arial"/>
                <a:cs typeface="Arial"/>
              </a:defRPr>
            </a:lvl1pPr>
          </a:lstStyle>
          <a:p>
            <a:pPr lvl="0"/>
            <a:r>
              <a:rPr lang="en-US"/>
              <a:t>Click to edit Master text styles</a:t>
            </a:r>
          </a:p>
        </p:txBody>
      </p:sp>
      <p:sp>
        <p:nvSpPr>
          <p:cNvPr id="7" name="Text Placeholder 7"/>
          <p:cNvSpPr>
            <a:spLocks noGrp="1"/>
          </p:cNvSpPr>
          <p:nvPr>
            <p:ph type="body" sz="quarter" idx="12"/>
          </p:nvPr>
        </p:nvSpPr>
        <p:spPr>
          <a:xfrm>
            <a:off x="928385" y="2016884"/>
            <a:ext cx="7632700" cy="609600"/>
          </a:xfrm>
          <a:prstGeom prst="rect">
            <a:avLst/>
          </a:prstGeom>
        </p:spPr>
        <p:txBody>
          <a:bodyPr vert="horz" lIns="0">
            <a:normAutofit/>
          </a:bodyPr>
          <a:lstStyle>
            <a:lvl1pPr marL="0" indent="0">
              <a:buFontTx/>
              <a:buNone/>
              <a:defRPr sz="4400" b="1" i="0" kern="1200" cap="all" spc="-100" baseline="0">
                <a:solidFill>
                  <a:schemeClr val="bg1"/>
                </a:solidFill>
                <a:latin typeface="Arial"/>
              </a:defRPr>
            </a:lvl1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C288B597-D4F7-4078-B10E-36F830C732BB}"/>
              </a:ext>
            </a:extLst>
          </p:cNvPr>
          <p:cNvPicPr>
            <a:picLocks noChangeAspect="1"/>
          </p:cNvPicPr>
          <p:nvPr userDrawn="1"/>
        </p:nvPicPr>
        <p:blipFill>
          <a:blip r:embed="rId3"/>
          <a:stretch>
            <a:fillRect/>
          </a:stretch>
        </p:blipFill>
        <p:spPr>
          <a:xfrm>
            <a:off x="7213880" y="225426"/>
            <a:ext cx="1553953" cy="715154"/>
          </a:xfrm>
          <a:prstGeom prst="rect">
            <a:avLst/>
          </a:prstGeom>
        </p:spPr>
      </p:pic>
    </p:spTree>
    <p:extLst>
      <p:ext uri="{BB962C8B-B14F-4D97-AF65-F5344CB8AC3E}">
        <p14:creationId xmlns:p14="http://schemas.microsoft.com/office/powerpoint/2010/main" val="4230153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graphy 4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3"/>
          <p:cNvSpPr>
            <a:spLocks noGrp="1" noChangeAspect="1"/>
          </p:cNvSpPr>
          <p:nvPr>
            <p:ph type="pic" sz="quarter" idx="26"/>
          </p:nvPr>
        </p:nvSpPr>
        <p:spPr>
          <a:xfrm>
            <a:off x="1972318" y="1876943"/>
            <a:ext cx="2589227"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0" name="Picture Placeholder 3"/>
          <p:cNvSpPr>
            <a:spLocks noGrp="1" noChangeAspect="1"/>
          </p:cNvSpPr>
          <p:nvPr>
            <p:ph type="pic" sz="quarter" idx="27"/>
          </p:nvPr>
        </p:nvSpPr>
        <p:spPr>
          <a:xfrm>
            <a:off x="4579307" y="1876943"/>
            <a:ext cx="2599203" cy="1341135"/>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3" name="Picture Placeholder 3"/>
          <p:cNvSpPr>
            <a:spLocks noGrp="1" noChangeAspect="1"/>
          </p:cNvSpPr>
          <p:nvPr>
            <p:ph type="pic" sz="quarter" idx="28"/>
          </p:nvPr>
        </p:nvSpPr>
        <p:spPr>
          <a:xfrm>
            <a:off x="1972318" y="3240322"/>
            <a:ext cx="2589227"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6" name="Picture Placeholder 3"/>
          <p:cNvSpPr>
            <a:spLocks noGrp="1" noChangeAspect="1"/>
          </p:cNvSpPr>
          <p:nvPr>
            <p:ph type="pic" sz="quarter" idx="29"/>
          </p:nvPr>
        </p:nvSpPr>
        <p:spPr>
          <a:xfrm>
            <a:off x="4579307" y="3240322"/>
            <a:ext cx="2599203"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592346" y="746679"/>
            <a:ext cx="7850039"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592346" y="1282954"/>
            <a:ext cx="7850039" cy="496442"/>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kern="1200" cap="all" spc="-50" baseline="0">
                <a:solidFill>
                  <a:srgbClr val="0054A3"/>
                </a:solidFill>
                <a:latin typeface="Arial"/>
                <a:cs typeface="Arial"/>
              </a:defRPr>
            </a:lvl1pPr>
          </a:lstStyle>
          <a:p>
            <a:pPr lvl="0"/>
            <a:r>
              <a:rPr lang="en-US" dirty="0"/>
              <a:t>4 product images - Section title</a:t>
            </a:r>
          </a:p>
        </p:txBody>
      </p:sp>
      <p:pic>
        <p:nvPicPr>
          <p:cNvPr id="13" name="Picture 12" descr="A picture containing drawing&#10;&#10;Description automatically generated">
            <a:extLst>
              <a:ext uri="{FF2B5EF4-FFF2-40B4-BE49-F238E27FC236}">
                <a16:creationId xmlns:a16="http://schemas.microsoft.com/office/drawing/2014/main" id="{76AEB673-41D7-4731-9E58-0E3F25CD2AF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4" name="TextBox 13">
            <a:extLst>
              <a:ext uri="{FF2B5EF4-FFF2-40B4-BE49-F238E27FC236}">
                <a16:creationId xmlns:a16="http://schemas.microsoft.com/office/drawing/2014/main" id="{D581938F-DFAD-40AB-8DC6-26698FEA275B}"/>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5" name="TextBox 14">
            <a:extLst>
              <a:ext uri="{FF2B5EF4-FFF2-40B4-BE49-F238E27FC236}">
                <a16:creationId xmlns:a16="http://schemas.microsoft.com/office/drawing/2014/main" id="{7DC89427-2874-4CD8-B8C1-1571F1642C76}"/>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8081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0" name="Picture 9" descr="videoplaybutton.pdf"/>
          <p:cNvPicPr>
            <a:picLocks noChangeAspect="1"/>
          </p:cNvPicPr>
          <p:nvPr userDrawn="1"/>
        </p:nvPicPr>
        <p:blipFill rotWithShape="1">
          <a:blip r:embed="rId2" cstate="email">
            <a:extLst>
              <a:ext uri="{28A0092B-C50C-407E-A947-70E740481C1C}">
                <a14:useLocalDpi xmlns:a14="http://schemas.microsoft.com/office/drawing/2010/main" val="0"/>
              </a:ext>
            </a:extLst>
          </a:blip>
          <a:srcRect t="42630" b="42533"/>
          <a:stretch/>
        </p:blipFill>
        <p:spPr>
          <a:xfrm>
            <a:off x="3085937" y="2239215"/>
            <a:ext cx="2971223" cy="570513"/>
          </a:xfrm>
          <a:prstGeom prst="rect">
            <a:avLst/>
          </a:prstGeom>
        </p:spPr>
      </p:pic>
      <p:sp>
        <p:nvSpPr>
          <p:cNvPr id="12" name="Media Placeholder 5"/>
          <p:cNvSpPr>
            <a:spLocks noGrp="1"/>
          </p:cNvSpPr>
          <p:nvPr>
            <p:ph type="media" sz="quarter" idx="22" hasCustomPrompt="1"/>
          </p:nvPr>
        </p:nvSpPr>
        <p:spPr>
          <a:xfrm>
            <a:off x="0" y="0"/>
            <a:ext cx="9144000" cy="5143500"/>
          </a:xfrm>
          <a:prstGeom prst="rect">
            <a:avLst/>
          </a:prstGeom>
        </p:spPr>
        <p:txBody>
          <a:bodyPr vert="horz"/>
          <a:lstStyle>
            <a:lvl1pPr marL="0" indent="0">
              <a:buFontTx/>
              <a:buNone/>
              <a:defRPr sz="700" baseline="0">
                <a:solidFill>
                  <a:srgbClr val="FF0000"/>
                </a:solidFill>
                <a:latin typeface="Arial"/>
              </a:defRPr>
            </a:lvl1pPr>
          </a:lstStyle>
          <a:p>
            <a:r>
              <a:rPr lang="en-US" dirty="0"/>
              <a:t> </a:t>
            </a:r>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Section title</a:t>
            </a:r>
          </a:p>
        </p:txBody>
      </p:sp>
      <p:pic>
        <p:nvPicPr>
          <p:cNvPr id="11" name="Picture 10" descr="A picture containing drawing&#10;&#10;Description automatically generated">
            <a:extLst>
              <a:ext uri="{FF2B5EF4-FFF2-40B4-BE49-F238E27FC236}">
                <a16:creationId xmlns:a16="http://schemas.microsoft.com/office/drawing/2014/main" id="{976D8633-5CBB-407E-8FB0-47E2BA03424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3" name="TextBox 12">
            <a:extLst>
              <a:ext uri="{FF2B5EF4-FFF2-40B4-BE49-F238E27FC236}">
                <a16:creationId xmlns:a16="http://schemas.microsoft.com/office/drawing/2014/main" id="{DAE4815E-E5CD-4B0E-8BC1-E692E8064834}"/>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4" name="TextBox 13">
            <a:extLst>
              <a:ext uri="{FF2B5EF4-FFF2-40B4-BE49-F238E27FC236}">
                <a16:creationId xmlns:a16="http://schemas.microsoft.com/office/drawing/2014/main" id="{61425F3D-D905-48F8-B073-78433640AC3E}"/>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649729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610600" y="4781550"/>
            <a:ext cx="304800" cy="274637"/>
          </a:xfrm>
          <a:prstGeom prst="rect">
            <a:avLst/>
          </a:prstGeom>
        </p:spPr>
        <p:txBody>
          <a:bodyPr vert="horz" lIns="91440" tIns="45720" rIns="91440" bIns="45720" rtlCol="0" anchor="ctr"/>
          <a:lstStyle>
            <a:lvl1pPr algn="r">
              <a:defRPr sz="600">
                <a:solidFill>
                  <a:schemeClr val="bg1"/>
                </a:solidFill>
                <a:latin typeface="Trade Gothic LT Pro Condensed No. 18"/>
              </a:defRPr>
            </a:lvl1pPr>
          </a:lstStyle>
          <a:p>
            <a:fld id="{84C5B28D-8054-7B4C-A583-D9BA0317AD27}" type="slidenum">
              <a:rPr lang="en-US" smtClean="0"/>
              <a:pPr/>
              <a:t>‹#›</a:t>
            </a:fld>
            <a:endParaRPr lang="en-US" dirty="0"/>
          </a:p>
        </p:txBody>
      </p:sp>
      <p:sp>
        <p:nvSpPr>
          <p:cNvPr id="4" name="Title Placeholder 1"/>
          <p:cNvSpPr>
            <a:spLocks noGrp="1"/>
          </p:cNvSpPr>
          <p:nvPr>
            <p:ph type="title"/>
          </p:nvPr>
        </p:nvSpPr>
        <p:spPr>
          <a:xfrm>
            <a:off x="0" y="1627108"/>
            <a:ext cx="9144000" cy="857250"/>
          </a:xfrm>
          <a:prstGeom prst="rect">
            <a:avLst/>
          </a:prstGeom>
        </p:spPr>
        <p:txBody>
          <a:bodyPr vert="horz" wrap="square" lIns="304800" tIns="45720" rIns="304800" bIns="45720" rtlCol="0" anchor="ctr">
            <a:normAutofit/>
          </a:bodyPr>
          <a:lstStyle>
            <a:lvl1pPr algn="ctr">
              <a:defRPr b="1" i="0" baseline="0">
                <a:latin typeface="Arial"/>
                <a:cs typeface="Arial"/>
              </a:defRPr>
            </a:lvl1pPr>
          </a:lstStyle>
          <a:p>
            <a:r>
              <a:rPr lang="en-US"/>
              <a:t>Click to edit Master title style</a:t>
            </a:r>
            <a:endParaRPr lang="en-US" dirty="0"/>
          </a:p>
        </p:txBody>
      </p:sp>
      <p:sp>
        <p:nvSpPr>
          <p:cNvPr id="5" name="Text Placeholder 23"/>
          <p:cNvSpPr>
            <a:spLocks noGrp="1"/>
          </p:cNvSpPr>
          <p:nvPr>
            <p:ph type="body" sz="quarter" idx="16"/>
          </p:nvPr>
        </p:nvSpPr>
        <p:spPr>
          <a:xfrm>
            <a:off x="0" y="2821565"/>
            <a:ext cx="9144000" cy="807913"/>
          </a:xfrm>
          <a:prstGeom prst="rect">
            <a:avLst/>
          </a:prstGeom>
        </p:spPr>
        <p:txBody>
          <a:bodyPr vert="horz" wrap="square" lIns="304800" tIns="0" rIns="304800" bIns="0">
            <a:normAutofit/>
          </a:bodyPr>
          <a:lstStyle>
            <a:lvl1pPr marL="0" marR="0" indent="0" algn="ctr" defTabSz="457200" rtl="0" eaLnBrk="1" fontAlgn="auto" latinLnBrk="0" hangingPunct="1">
              <a:lnSpc>
                <a:spcPct val="150000"/>
              </a:lnSpc>
              <a:spcBef>
                <a:spcPts val="0"/>
              </a:spcBef>
              <a:spcAft>
                <a:spcPts val="0"/>
              </a:spcAft>
              <a:buClrTx/>
              <a:buSzTx/>
              <a:buFont typeface="Arial"/>
              <a:buNone/>
              <a:tabLst/>
              <a:defRPr sz="1800" baseline="0">
                <a:solidFill>
                  <a:schemeClr val="bg1"/>
                </a:solidFill>
                <a:latin typeface="Arial"/>
              </a:defRPr>
            </a:lvl1pPr>
          </a:lstStyle>
          <a:p>
            <a:pPr lvl="0"/>
            <a:r>
              <a:rPr lang="en-US"/>
              <a:t>Click to edit Master text styles</a:t>
            </a:r>
          </a:p>
        </p:txBody>
      </p:sp>
      <p:pic>
        <p:nvPicPr>
          <p:cNvPr id="6" name="Picture 5" descr="A picture containing drawing&#10;&#10;Description automatically generated">
            <a:extLst>
              <a:ext uri="{FF2B5EF4-FFF2-40B4-BE49-F238E27FC236}">
                <a16:creationId xmlns:a16="http://schemas.microsoft.com/office/drawing/2014/main" id="{BC266180-823F-4968-BA22-B20671997E64}"/>
              </a:ext>
            </a:extLst>
          </p:cNvPr>
          <p:cNvPicPr>
            <a:picLocks noChangeAspect="1"/>
          </p:cNvPicPr>
          <p:nvPr userDrawn="1"/>
        </p:nvPicPr>
        <p:blipFill>
          <a:blip r:embed="rId3"/>
          <a:stretch>
            <a:fillRect/>
          </a:stretch>
        </p:blipFill>
        <p:spPr>
          <a:xfrm>
            <a:off x="7232904" y="283464"/>
            <a:ext cx="1514602" cy="612648"/>
          </a:xfrm>
          <a:prstGeom prst="rect">
            <a:avLst/>
          </a:prstGeom>
        </p:spPr>
      </p:pic>
      <p:sp>
        <p:nvSpPr>
          <p:cNvPr id="7" name="TextBox 6">
            <a:extLst>
              <a:ext uri="{FF2B5EF4-FFF2-40B4-BE49-F238E27FC236}">
                <a16:creationId xmlns:a16="http://schemas.microsoft.com/office/drawing/2014/main" id="{FDD571E7-6B0C-4324-8167-BF51BF79C1EB}"/>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bg1"/>
                </a:solidFill>
              </a:rPr>
              <a:t>We inspire confidence at every point of connection.</a:t>
            </a:r>
          </a:p>
        </p:txBody>
      </p:sp>
      <p:sp>
        <p:nvSpPr>
          <p:cNvPr id="9" name="TextBox 8">
            <a:extLst>
              <a:ext uri="{FF2B5EF4-FFF2-40B4-BE49-F238E27FC236}">
                <a16:creationId xmlns:a16="http://schemas.microsoft.com/office/drawing/2014/main" id="{C570842E-943C-464B-BC9C-55226592C68D}"/>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bg1"/>
                </a:solidFill>
              </a:rPr>
              <a:t>cpcworldwide.com</a:t>
            </a:r>
          </a:p>
        </p:txBody>
      </p:sp>
    </p:spTree>
    <p:extLst>
      <p:ext uri="{BB962C8B-B14F-4D97-AF65-F5344CB8AC3E}">
        <p14:creationId xmlns:p14="http://schemas.microsoft.com/office/powerpoint/2010/main" val="1311314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a:spLocks noGrp="1"/>
          </p:cNvSpPr>
          <p:nvPr>
            <p:ph type="subTitle" idx="1"/>
          </p:nvPr>
        </p:nvSpPr>
        <p:spPr>
          <a:xfrm>
            <a:off x="863595" y="2633038"/>
            <a:ext cx="7904239" cy="315153"/>
          </a:xfrm>
          <a:prstGeom prst="rect">
            <a:avLst/>
          </a:prstGeom>
        </p:spPr>
        <p:txBody>
          <a:bodyPr/>
          <a:lstStyle>
            <a:lvl1pPr marL="0" indent="0" algn="l">
              <a:buNone/>
              <a:defRPr sz="1800" b="0" i="0" baseline="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10"/>
          <p:cNvSpPr>
            <a:spLocks noGrp="1"/>
          </p:cNvSpPr>
          <p:nvPr>
            <p:ph type="body" sz="quarter" idx="11"/>
          </p:nvPr>
        </p:nvSpPr>
        <p:spPr>
          <a:xfrm>
            <a:off x="863596" y="2948191"/>
            <a:ext cx="7904239" cy="353809"/>
          </a:xfrm>
          <a:prstGeom prst="rect">
            <a:avLst/>
          </a:prstGeom>
        </p:spPr>
        <p:txBody>
          <a:bodyPr vert="horz"/>
          <a:lstStyle>
            <a:lvl1pPr marL="0" indent="0">
              <a:buNone/>
              <a:defRPr sz="1800" b="0" i="0">
                <a:solidFill>
                  <a:schemeClr val="bg1"/>
                </a:solidFill>
                <a:latin typeface="Arial"/>
                <a:cs typeface="Arial"/>
              </a:defRPr>
            </a:lvl1pPr>
          </a:lstStyle>
          <a:p>
            <a:pPr lvl="0"/>
            <a:r>
              <a:rPr lang="en-US"/>
              <a:t>Click to edit Master text styles</a:t>
            </a:r>
          </a:p>
        </p:txBody>
      </p:sp>
      <p:sp>
        <p:nvSpPr>
          <p:cNvPr id="7" name="Text Placeholder 7"/>
          <p:cNvSpPr>
            <a:spLocks noGrp="1"/>
          </p:cNvSpPr>
          <p:nvPr>
            <p:ph type="body" sz="quarter" idx="12"/>
          </p:nvPr>
        </p:nvSpPr>
        <p:spPr>
          <a:xfrm>
            <a:off x="928385" y="2016884"/>
            <a:ext cx="7632700" cy="609600"/>
          </a:xfrm>
          <a:prstGeom prst="rect">
            <a:avLst/>
          </a:prstGeom>
        </p:spPr>
        <p:txBody>
          <a:bodyPr vert="horz" lIns="0">
            <a:normAutofit/>
          </a:bodyPr>
          <a:lstStyle>
            <a:lvl1pPr marL="0" indent="0">
              <a:buFontTx/>
              <a:buNone/>
              <a:defRPr sz="4400" b="1" i="0" kern="1200" cap="all" spc="-100" baseline="0">
                <a:solidFill>
                  <a:schemeClr val="bg1"/>
                </a:solidFill>
                <a:latin typeface="Arial"/>
              </a:defRPr>
            </a:lvl1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C288B597-D4F7-4078-B10E-36F830C732BB}"/>
              </a:ext>
            </a:extLst>
          </p:cNvPr>
          <p:cNvPicPr>
            <a:picLocks noChangeAspect="1"/>
          </p:cNvPicPr>
          <p:nvPr userDrawn="1"/>
        </p:nvPicPr>
        <p:blipFill>
          <a:blip r:embed="rId3"/>
          <a:stretch>
            <a:fillRect/>
          </a:stretch>
        </p:blipFill>
        <p:spPr>
          <a:xfrm>
            <a:off x="7213880" y="225426"/>
            <a:ext cx="1553953" cy="715154"/>
          </a:xfrm>
          <a:prstGeom prst="rect">
            <a:avLst/>
          </a:prstGeom>
        </p:spPr>
      </p:pic>
    </p:spTree>
    <p:extLst>
      <p:ext uri="{BB962C8B-B14F-4D97-AF65-F5344CB8AC3E}">
        <p14:creationId xmlns:p14="http://schemas.microsoft.com/office/powerpoint/2010/main" val="3925973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sic Text">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6BCB4FA7-3884-48DE-B48B-1F0A5C096677}" type="slidenum">
              <a:rPr lang="en-US" smtClean="0"/>
              <a:pPr/>
              <a:t>‹#›</a:t>
            </a:fld>
            <a:endParaRPr lang="en-US" dirty="0"/>
          </a:p>
        </p:txBody>
      </p:sp>
      <p:cxnSp>
        <p:nvCxnSpPr>
          <p:cNvPr id="7" name="Straight Connector 6"/>
          <p:cNvCxnSpPr/>
          <p:nvPr/>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pic>
        <p:nvPicPr>
          <p:cNvPr id="8" name="Picture 7" descr="A picture containing drawing&#10;&#10;Description automatically generated">
            <a:extLst>
              <a:ext uri="{FF2B5EF4-FFF2-40B4-BE49-F238E27FC236}">
                <a16:creationId xmlns:a16="http://schemas.microsoft.com/office/drawing/2014/main" id="{38D7CE47-F9A0-45AE-929F-D19784603D41}"/>
              </a:ext>
            </a:extLst>
          </p:cNvPr>
          <p:cNvPicPr>
            <a:picLocks noChangeAspect="1"/>
          </p:cNvPicPr>
          <p:nvPr userDrawn="1"/>
        </p:nvPicPr>
        <p:blipFill>
          <a:blip r:embed="rId2"/>
          <a:stretch>
            <a:fillRect/>
          </a:stretch>
        </p:blipFill>
        <p:spPr>
          <a:xfrm>
            <a:off x="8055864" y="123027"/>
            <a:ext cx="838928" cy="386088"/>
          </a:xfrm>
          <a:prstGeom prst="rect">
            <a:avLst/>
          </a:prstGeom>
        </p:spPr>
      </p:pic>
      <p:sp>
        <p:nvSpPr>
          <p:cNvPr id="5" name="TextBox 4">
            <a:extLst>
              <a:ext uri="{FF2B5EF4-FFF2-40B4-BE49-F238E27FC236}">
                <a16:creationId xmlns:a16="http://schemas.microsoft.com/office/drawing/2014/main" id="{B667CF00-FE78-4332-A414-850428150DA9}"/>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1" name="TextBox 10">
            <a:extLst>
              <a:ext uri="{FF2B5EF4-FFF2-40B4-BE49-F238E27FC236}">
                <a16:creationId xmlns:a16="http://schemas.microsoft.com/office/drawing/2014/main" id="{24FBD424-46B8-4FD1-B4DF-A263B5A43EDB}"/>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2" name="TextBox 11">
            <a:extLst>
              <a:ext uri="{FF2B5EF4-FFF2-40B4-BE49-F238E27FC236}">
                <a16:creationId xmlns:a16="http://schemas.microsoft.com/office/drawing/2014/main" id="{562AB5D4-2F17-43FD-806C-B3C2763811C6}"/>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
        <p:nvSpPr>
          <p:cNvPr id="10" name="TextBox 9">
            <a:extLst>
              <a:ext uri="{FF2B5EF4-FFF2-40B4-BE49-F238E27FC236}">
                <a16:creationId xmlns:a16="http://schemas.microsoft.com/office/drawing/2014/main" id="{C71E8777-5074-4F81-BF73-2BEEA2BE6B7C}"/>
              </a:ext>
            </a:extLst>
          </p:cNvPr>
          <p:cNvSpPr txBox="1"/>
          <p:nvPr userDrawn="1"/>
        </p:nvSpPr>
        <p:spPr>
          <a:xfrm>
            <a:off x="967666" y="1435090"/>
            <a:ext cx="7182035" cy="2585323"/>
          </a:xfrm>
          <a:prstGeom prst="rect">
            <a:avLst/>
          </a:prstGeom>
          <a:no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0054A3"/>
                </a:solidFill>
              </a:rPr>
              <a:t>The content of this presentation is the confidential and proprietary information of Colder Products Company, and may not be used, disseminated or reproduced without the express written permission of Colder Products Company. The content is provided solely for the recipient and is subject to change with no obligation of notification.  Colder Products Company assumes no liability or responsibility for decisions made by third parties based upon the contents of this document, and shall in no way be bound to performance therefore.</a:t>
            </a:r>
          </a:p>
          <a:p>
            <a:endParaRPr lang="en-US" dirty="0">
              <a:solidFill>
                <a:srgbClr val="0054A3"/>
              </a:solidFill>
            </a:endParaRPr>
          </a:p>
        </p:txBody>
      </p:sp>
    </p:spTree>
    <p:extLst>
      <p:ext uri="{BB962C8B-B14F-4D97-AF65-F5344CB8AC3E}">
        <p14:creationId xmlns:p14="http://schemas.microsoft.com/office/powerpoint/2010/main" val="4240043420"/>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asic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6BCB4FA7-3884-48DE-B48B-1F0A5C096677}" type="slidenum">
              <a:rPr lang="en-US" smtClean="0"/>
              <a:pPr/>
              <a:t>‹#›</a:t>
            </a:fld>
            <a:endParaRPr lang="en-US" dirty="0"/>
          </a:p>
        </p:txBody>
      </p:sp>
      <p:cxnSp>
        <p:nvCxnSpPr>
          <p:cNvPr id="7" name="Straight Connector 6"/>
          <p:cNvCxnSpPr/>
          <p:nvPr/>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5" name="Text Placeholder 4"/>
          <p:cNvSpPr>
            <a:spLocks noGrp="1"/>
          </p:cNvSpPr>
          <p:nvPr>
            <p:ph type="body" sz="quarter" idx="20"/>
          </p:nvPr>
        </p:nvSpPr>
        <p:spPr>
          <a:xfrm>
            <a:off x="1016000" y="1725613"/>
            <a:ext cx="6707188" cy="278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1016000" y="931516"/>
            <a:ext cx="6707188" cy="442197"/>
          </a:xfrm>
        </p:spPr>
        <p:txBody>
          <a:bodyPr/>
          <a:lstStyle>
            <a:lvl1pPr>
              <a:defRPr sz="2400">
                <a:solidFill>
                  <a:srgbClr val="0054A3"/>
                </a:solidFill>
              </a:defRPr>
            </a:lvl1pPr>
          </a:lstStyle>
          <a:p>
            <a:r>
              <a:rPr lang="en-US" dirty="0"/>
              <a:t>Click to edit Master title style</a:t>
            </a:r>
          </a:p>
        </p:txBody>
      </p:sp>
      <p:pic>
        <p:nvPicPr>
          <p:cNvPr id="8" name="Picture 7" descr="A picture containing drawing&#10;&#10;Description automatically generated">
            <a:extLst>
              <a:ext uri="{FF2B5EF4-FFF2-40B4-BE49-F238E27FC236}">
                <a16:creationId xmlns:a16="http://schemas.microsoft.com/office/drawing/2014/main" id="{38D7CE47-F9A0-45AE-929F-D19784603D41}"/>
              </a:ext>
            </a:extLst>
          </p:cNvPr>
          <p:cNvPicPr>
            <a:picLocks noChangeAspect="1"/>
          </p:cNvPicPr>
          <p:nvPr userDrawn="1"/>
        </p:nvPicPr>
        <p:blipFill>
          <a:blip r:embed="rId2"/>
          <a:stretch>
            <a:fillRect/>
          </a:stretch>
        </p:blipFill>
        <p:spPr>
          <a:xfrm>
            <a:off x="8055864" y="123027"/>
            <a:ext cx="838928" cy="386088"/>
          </a:xfrm>
          <a:prstGeom prst="rect">
            <a:avLst/>
          </a:prstGeom>
        </p:spPr>
      </p:pic>
      <p:sp>
        <p:nvSpPr>
          <p:cNvPr id="13" name="TextBox 12">
            <a:extLst>
              <a:ext uri="{FF2B5EF4-FFF2-40B4-BE49-F238E27FC236}">
                <a16:creationId xmlns:a16="http://schemas.microsoft.com/office/drawing/2014/main" id="{9AFFE3E0-36A0-410A-9D79-38435FA6222C}"/>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4" name="TextBox 13">
            <a:extLst>
              <a:ext uri="{FF2B5EF4-FFF2-40B4-BE49-F238E27FC236}">
                <a16:creationId xmlns:a16="http://schemas.microsoft.com/office/drawing/2014/main" id="{41ED3064-CC71-4D5C-98E8-96E65E038205}"/>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5" name="TextBox 14">
            <a:extLst>
              <a:ext uri="{FF2B5EF4-FFF2-40B4-BE49-F238E27FC236}">
                <a16:creationId xmlns:a16="http://schemas.microsoft.com/office/drawing/2014/main" id="{226CB9CE-6806-4252-874F-3CB7C423D5A9}"/>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696006506"/>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Tex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5" name="Text Placeholder 4"/>
          <p:cNvSpPr>
            <a:spLocks noGrp="1"/>
          </p:cNvSpPr>
          <p:nvPr>
            <p:ph type="body" sz="quarter" idx="20"/>
          </p:nvPr>
        </p:nvSpPr>
        <p:spPr>
          <a:xfrm>
            <a:off x="1016000" y="1725613"/>
            <a:ext cx="6707188" cy="278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1016000" y="938099"/>
            <a:ext cx="6707188" cy="442197"/>
          </a:xfrm>
        </p:spPr>
        <p:txBody>
          <a:bodyPr/>
          <a:lstStyle>
            <a:lvl1pPr>
              <a:defRPr sz="2400">
                <a:solidFill>
                  <a:srgbClr val="0054A3"/>
                </a:solidFill>
              </a:defRPr>
            </a:lvl1pPr>
          </a:lstStyle>
          <a:p>
            <a:r>
              <a:rPr lang="en-US"/>
              <a:t>Click to edit Master title style</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1624B495-FD87-45D6-B9BE-87233E2DCF9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4" name="TextBox 13">
            <a:extLst>
              <a:ext uri="{FF2B5EF4-FFF2-40B4-BE49-F238E27FC236}">
                <a16:creationId xmlns:a16="http://schemas.microsoft.com/office/drawing/2014/main" id="{F5643C31-AE24-4224-89C9-8CCA0677CAD8}"/>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5" name="TextBox 14">
            <a:extLst>
              <a:ext uri="{FF2B5EF4-FFF2-40B4-BE49-F238E27FC236}">
                <a16:creationId xmlns:a16="http://schemas.microsoft.com/office/drawing/2014/main" id="{FFCAE2CD-1169-474A-8FBF-C3062F42D723}"/>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6" name="TextBox 15">
            <a:extLst>
              <a:ext uri="{FF2B5EF4-FFF2-40B4-BE49-F238E27FC236}">
                <a16:creationId xmlns:a16="http://schemas.microsoft.com/office/drawing/2014/main" id="{3C99223E-2340-4981-A051-DE874C57FF48}"/>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009999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 Picture">
    <p:bg>
      <p:bgPr>
        <a:solidFill>
          <a:schemeClr val="bg1"/>
        </a:solidFill>
        <a:effectLst/>
      </p:bgPr>
    </p:bg>
    <p:spTree>
      <p:nvGrpSpPr>
        <p:cNvPr id="1" name=""/>
        <p:cNvGrpSpPr/>
        <p:nvPr/>
      </p:nvGrpSpPr>
      <p:grpSpPr>
        <a:xfrm>
          <a:off x="0" y="0"/>
          <a:ext cx="0" cy="0"/>
          <a:chOff x="0" y="0"/>
          <a:chExt cx="0" cy="0"/>
        </a:xfrm>
      </p:grpSpPr>
      <p:sp>
        <p:nvSpPr>
          <p:cNvPr id="11" name="Picture Placeholder 3"/>
          <p:cNvSpPr>
            <a:spLocks noGrp="1" noChangeAspect="1"/>
          </p:cNvSpPr>
          <p:nvPr>
            <p:ph type="pic" sz="quarter" idx="21"/>
          </p:nvPr>
        </p:nvSpPr>
        <p:spPr>
          <a:xfrm>
            <a:off x="260887" y="710357"/>
            <a:ext cx="8610718" cy="389257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10" name="Text Placeholder 7"/>
          <p:cNvSpPr>
            <a:spLocks noGrp="1"/>
          </p:cNvSpPr>
          <p:nvPr>
            <p:ph type="body" sz="quarter" idx="12"/>
          </p:nvPr>
        </p:nvSpPr>
        <p:spPr>
          <a:xfrm>
            <a:off x="757642" y="1845583"/>
            <a:ext cx="7632700" cy="609600"/>
          </a:xfrm>
          <a:prstGeom prst="rect">
            <a:avLst/>
          </a:prstGeom>
        </p:spPr>
        <p:txBody>
          <a:bodyPr vert="horz" lIns="0">
            <a:normAutofit/>
          </a:bodyPr>
          <a:lstStyle>
            <a:lvl1pPr marL="0" indent="0" algn="ctr">
              <a:buFontTx/>
              <a:buNone/>
              <a:defRPr sz="4400" b="1" i="0" kern="1200" cap="all" spc="-100" baseline="0">
                <a:solidFill>
                  <a:schemeClr val="bg1"/>
                </a:solidFill>
                <a:latin typeface="Arial"/>
              </a:defRPr>
            </a:lvl1pPr>
          </a:lstStyle>
          <a:p>
            <a:pPr lvl="0"/>
            <a:r>
              <a:rPr lang="en-US"/>
              <a:t>Click to edit Master text styles</a:t>
            </a:r>
          </a:p>
        </p:txBody>
      </p:sp>
      <p:pic>
        <p:nvPicPr>
          <p:cNvPr id="12" name="Picture 11" descr="A picture containing drawing&#10;&#10;Description automatically generated">
            <a:extLst>
              <a:ext uri="{FF2B5EF4-FFF2-40B4-BE49-F238E27FC236}">
                <a16:creationId xmlns:a16="http://schemas.microsoft.com/office/drawing/2014/main" id="{D3BF8811-E406-4DC9-960A-4933199573C5}"/>
              </a:ext>
            </a:extLst>
          </p:cNvPr>
          <p:cNvPicPr>
            <a:picLocks noChangeAspect="1"/>
          </p:cNvPicPr>
          <p:nvPr userDrawn="1"/>
        </p:nvPicPr>
        <p:blipFill>
          <a:blip r:embed="rId2"/>
          <a:stretch>
            <a:fillRect/>
          </a:stretch>
        </p:blipFill>
        <p:spPr>
          <a:xfrm>
            <a:off x="8055864" y="123027"/>
            <a:ext cx="838928" cy="386088"/>
          </a:xfrm>
          <a:prstGeom prst="rect">
            <a:avLst/>
          </a:prstGeom>
        </p:spPr>
      </p:pic>
      <p:sp>
        <p:nvSpPr>
          <p:cNvPr id="16" name="TextBox 15">
            <a:extLst>
              <a:ext uri="{FF2B5EF4-FFF2-40B4-BE49-F238E27FC236}">
                <a16:creationId xmlns:a16="http://schemas.microsoft.com/office/drawing/2014/main" id="{47BA8910-3CC9-4F8E-BAA2-AA056B9C0D37}"/>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7" name="TextBox 16">
            <a:extLst>
              <a:ext uri="{FF2B5EF4-FFF2-40B4-BE49-F238E27FC236}">
                <a16:creationId xmlns:a16="http://schemas.microsoft.com/office/drawing/2014/main" id="{533FE9B4-474C-4EB0-AC0C-7AA87D12ED46}"/>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8" name="TextBox 17">
            <a:extLst>
              <a:ext uri="{FF2B5EF4-FFF2-40B4-BE49-F238E27FC236}">
                <a16:creationId xmlns:a16="http://schemas.microsoft.com/office/drawing/2014/main" id="{C9D40F01-9D97-4D2A-8DC5-351BEDCB75CA}"/>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73236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Title Divider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700">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Presentation title</a:t>
            </a:r>
          </a:p>
        </p:txBody>
      </p:sp>
      <p:sp>
        <p:nvSpPr>
          <p:cNvPr id="6" name="Text Placeholder 5"/>
          <p:cNvSpPr>
            <a:spLocks noGrp="1"/>
          </p:cNvSpPr>
          <p:nvPr>
            <p:ph type="body" sz="quarter" idx="20"/>
          </p:nvPr>
        </p:nvSpPr>
        <p:spPr>
          <a:xfrm>
            <a:off x="3667125" y="822325"/>
            <a:ext cx="5203825" cy="3733800"/>
          </a:xfrm>
          <a:prstGeom prst="rect">
            <a:avLst/>
          </a:prstGeom>
        </p:spPr>
        <p:txBody>
          <a:bodyPr vert="horz" anchor="ctr" anchorCtr="0">
            <a:normAutofit/>
          </a:bodyPr>
          <a:lstStyle>
            <a:lvl1pPr marL="342900" indent="0" algn="l">
              <a:spcBef>
                <a:spcPts val="0"/>
              </a:spcBef>
              <a:buFont typeface="Arial" panose="020B0604020202020204" pitchFamily="34" charset="0"/>
              <a:buNone/>
              <a:defRPr sz="2400" b="1" i="0" baseline="0">
                <a:latin typeface="Arial"/>
                <a:cs typeface="Arial"/>
              </a:defRPr>
            </a:lvl1pPr>
            <a:lvl2pPr indent="0" algn="ctr">
              <a:spcBef>
                <a:spcPts val="0"/>
              </a:spcBef>
              <a:buFontTx/>
              <a:buNone/>
              <a:defRPr sz="2400" b="1" i="0">
                <a:latin typeface="Arial"/>
                <a:cs typeface="Arial"/>
              </a:defRPr>
            </a:lvl2pPr>
            <a:lvl3pPr indent="0" algn="ctr">
              <a:spcBef>
                <a:spcPts val="0"/>
              </a:spcBef>
              <a:buFontTx/>
              <a:buNone/>
              <a:defRPr sz="2400" b="1" i="0">
                <a:latin typeface="Arial"/>
                <a:cs typeface="Arial"/>
              </a:defRPr>
            </a:lvl3pPr>
            <a:lvl4pPr indent="0" algn="ctr">
              <a:spcBef>
                <a:spcPts val="0"/>
              </a:spcBef>
              <a:buFontTx/>
              <a:buNone/>
              <a:defRPr sz="2400" b="1" i="0">
                <a:latin typeface="Arial"/>
                <a:cs typeface="Arial"/>
              </a:defRPr>
            </a:lvl4pPr>
            <a:lvl5pPr indent="0" algn="ctr">
              <a:spcBef>
                <a:spcPts val="0"/>
              </a:spcBef>
              <a:buFontTx/>
              <a:buNone/>
              <a:defRPr sz="2400" b="1" i="0">
                <a:latin typeface="Arial"/>
                <a:cs typeface="Arial"/>
              </a:defRPr>
            </a:lvl5pPr>
          </a:lstStyle>
          <a:p>
            <a:pPr lvl="0"/>
            <a:r>
              <a:rPr lang="en-US" dirty="0"/>
              <a:t>Click to edit Master text styles</a:t>
            </a:r>
          </a:p>
        </p:txBody>
      </p:sp>
      <p:pic>
        <p:nvPicPr>
          <p:cNvPr id="10" name="Picture 9" descr="A picture containing drawing&#10;&#10;Description automatically generated">
            <a:extLst>
              <a:ext uri="{FF2B5EF4-FFF2-40B4-BE49-F238E27FC236}">
                <a16:creationId xmlns:a16="http://schemas.microsoft.com/office/drawing/2014/main" id="{45C673EC-AB83-4B07-8C11-D2502901A925}"/>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8" name="Title 1">
            <a:extLst>
              <a:ext uri="{FF2B5EF4-FFF2-40B4-BE49-F238E27FC236}">
                <a16:creationId xmlns:a16="http://schemas.microsoft.com/office/drawing/2014/main" id="{6F9D9CF9-754C-4BBC-AA06-91663161B9A2}"/>
              </a:ext>
            </a:extLst>
          </p:cNvPr>
          <p:cNvSpPr>
            <a:spLocks noGrp="1"/>
          </p:cNvSpPr>
          <p:nvPr>
            <p:ph type="title" hasCustomPrompt="1"/>
          </p:nvPr>
        </p:nvSpPr>
        <p:spPr>
          <a:xfrm>
            <a:off x="263689" y="822976"/>
            <a:ext cx="3066664" cy="3733800"/>
          </a:xfrm>
          <a:prstGeom prst="rect">
            <a:avLst/>
          </a:prstGeom>
        </p:spPr>
        <p:txBody>
          <a:bodyPr lIns="152400" tIns="152400" rIns="152400" bIns="152400" anchor="ctr" anchorCtr="1">
            <a:normAutofit/>
          </a:bodyPr>
          <a:lstStyle>
            <a:lvl1pPr>
              <a:defRPr sz="3600" b="1" i="0" cap="all" spc="-200">
                <a:latin typeface="Arial"/>
                <a:cs typeface="Arial"/>
              </a:defRPr>
            </a:lvl1pPr>
          </a:lstStyle>
          <a:p>
            <a:r>
              <a:rPr lang="en-US" dirty="0"/>
              <a:t>Title Divider</a:t>
            </a:r>
          </a:p>
        </p:txBody>
      </p:sp>
      <p:sp>
        <p:nvSpPr>
          <p:cNvPr id="15" name="TextBox 14">
            <a:extLst>
              <a:ext uri="{FF2B5EF4-FFF2-40B4-BE49-F238E27FC236}">
                <a16:creationId xmlns:a16="http://schemas.microsoft.com/office/drawing/2014/main" id="{CA5339F7-054C-4EE3-98D8-F308295696B1}"/>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6" name="TextBox 15">
            <a:extLst>
              <a:ext uri="{FF2B5EF4-FFF2-40B4-BE49-F238E27FC236}">
                <a16:creationId xmlns:a16="http://schemas.microsoft.com/office/drawing/2014/main" id="{1884D547-9027-4D85-AB29-972DE81F35E0}"/>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7" name="TextBox 16">
            <a:extLst>
              <a:ext uri="{FF2B5EF4-FFF2-40B4-BE49-F238E27FC236}">
                <a16:creationId xmlns:a16="http://schemas.microsoft.com/office/drawing/2014/main" id="{E2B69F6E-CB4C-4D0C-9DCE-14300DB32FBF}"/>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651140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graphy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3730957" y="1729577"/>
            <a:ext cx="5027729" cy="390467"/>
          </a:xfrm>
          <a:prstGeom prst="rect">
            <a:avLst/>
          </a:prstGeom>
        </p:spPr>
        <p:txBody>
          <a:bodyPr vert="horz" wrap="square" lIns="0" tIns="0" rIns="274320" bIns="0">
            <a:noAutofit/>
          </a:bodyPr>
          <a:lstStyle>
            <a:lvl1pPr marL="0" indent="0" algn="l">
              <a:buNone/>
              <a:defRPr sz="2400" b="1" i="0" baseline="0">
                <a:solidFill>
                  <a:srgbClr val="0054A3"/>
                </a:solidFill>
                <a:latin typeface="Arial"/>
              </a:defRPr>
            </a:lvl1pPr>
          </a:lstStyle>
          <a:p>
            <a:pPr lvl="0"/>
            <a:r>
              <a:rPr lang="en-US" dirty="0"/>
              <a:t>Subhead Ariel bold</a:t>
            </a:r>
          </a:p>
        </p:txBody>
      </p:sp>
      <p:sp>
        <p:nvSpPr>
          <p:cNvPr id="24" name="Text Placeholder 23"/>
          <p:cNvSpPr>
            <a:spLocks noGrp="1"/>
          </p:cNvSpPr>
          <p:nvPr>
            <p:ph type="body" sz="quarter" idx="16"/>
          </p:nvPr>
        </p:nvSpPr>
        <p:spPr>
          <a:xfrm>
            <a:off x="3730960" y="2504342"/>
            <a:ext cx="5027726" cy="1665092"/>
          </a:xfrm>
          <a:prstGeom prst="rect">
            <a:avLst/>
          </a:prstGeom>
        </p:spPr>
        <p:txBody>
          <a:bodyPr vert="horz" wrap="square" lIns="0" tIns="0" rIns="274320" bIns="0">
            <a:normAutofit/>
          </a:bodyPr>
          <a:lstStyle>
            <a:lvl1pPr marL="0" indent="0" algn="l">
              <a:spcBef>
                <a:spcPts val="0"/>
              </a:spcBef>
              <a:buFont typeface="Arial" panose="020B0604020202020204" pitchFamily="34" charset="0"/>
              <a:buNone/>
              <a:defRPr sz="2000" baseline="0">
                <a:latin typeface="Arial"/>
              </a:defRPr>
            </a:lvl1pPr>
          </a:lstStyle>
          <a:p>
            <a:pPr lvl="0"/>
            <a:r>
              <a:rPr lang="en-US"/>
              <a:t>Click to edit Master text styles</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Vertical Single image Section title</a:t>
            </a:r>
          </a:p>
        </p:txBody>
      </p:sp>
      <p:sp>
        <p:nvSpPr>
          <p:cNvPr id="4" name="Picture Placeholder 3"/>
          <p:cNvSpPr>
            <a:spLocks noGrp="1" noChangeAspect="1"/>
          </p:cNvSpPr>
          <p:nvPr>
            <p:ph type="pic" sz="quarter" idx="21"/>
          </p:nvPr>
        </p:nvSpPr>
        <p:spPr>
          <a:xfrm>
            <a:off x="260229" y="804863"/>
            <a:ext cx="3244478" cy="3730625"/>
          </a:xfrm>
          <a:prstGeom prst="rect">
            <a:avLst/>
          </a:prstGeom>
          <a:noFill/>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FA3817AE-8D8D-4CD9-B1C2-4F5A7AAF4072}"/>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4" name="TextBox 13">
            <a:extLst>
              <a:ext uri="{FF2B5EF4-FFF2-40B4-BE49-F238E27FC236}">
                <a16:creationId xmlns:a16="http://schemas.microsoft.com/office/drawing/2014/main" id="{AD8379EB-2CFA-440E-96D5-3FB8F1BBBD8B}"/>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5" name="TextBox 14">
            <a:extLst>
              <a:ext uri="{FF2B5EF4-FFF2-40B4-BE49-F238E27FC236}">
                <a16:creationId xmlns:a16="http://schemas.microsoft.com/office/drawing/2014/main" id="{E2613E49-F93A-4A2A-AB35-CAF90A4981EC}"/>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6" name="TextBox 15">
            <a:extLst>
              <a:ext uri="{FF2B5EF4-FFF2-40B4-BE49-F238E27FC236}">
                <a16:creationId xmlns:a16="http://schemas.microsoft.com/office/drawing/2014/main" id="{895E2A9C-8B84-4FE0-8BF9-D82067BA9E6E}"/>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46583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asic Text">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6BCB4FA7-3884-48DE-B48B-1F0A5C096677}" type="slidenum">
              <a:rPr lang="en-US" smtClean="0"/>
              <a:pPr/>
              <a:t>‹#›</a:t>
            </a:fld>
            <a:endParaRPr lang="en-US" dirty="0"/>
          </a:p>
        </p:txBody>
      </p:sp>
      <p:cxnSp>
        <p:nvCxnSpPr>
          <p:cNvPr id="7" name="Straight Connector 6"/>
          <p:cNvCxnSpPr/>
          <p:nvPr/>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5" name="Text Placeholder 4"/>
          <p:cNvSpPr>
            <a:spLocks noGrp="1"/>
          </p:cNvSpPr>
          <p:nvPr>
            <p:ph type="body" sz="quarter" idx="20"/>
          </p:nvPr>
        </p:nvSpPr>
        <p:spPr>
          <a:xfrm>
            <a:off x="1016000" y="1725613"/>
            <a:ext cx="6707188" cy="278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1016000" y="931516"/>
            <a:ext cx="6707188" cy="442197"/>
          </a:xfrm>
        </p:spPr>
        <p:txBody>
          <a:bodyPr/>
          <a:lstStyle>
            <a:lvl1pPr>
              <a:defRPr sz="2400">
                <a:solidFill>
                  <a:srgbClr val="0054A3"/>
                </a:solidFill>
              </a:defRPr>
            </a:lvl1pPr>
          </a:lstStyle>
          <a:p>
            <a:r>
              <a:rPr lang="en-US"/>
              <a:t>Click to edit Master title style</a:t>
            </a:r>
            <a:endParaRPr lang="en-US" dirty="0"/>
          </a:p>
        </p:txBody>
      </p:sp>
      <p:pic>
        <p:nvPicPr>
          <p:cNvPr id="8" name="Picture 7" descr="A picture containing drawing&#10;&#10;Description automatically generated">
            <a:extLst>
              <a:ext uri="{FF2B5EF4-FFF2-40B4-BE49-F238E27FC236}">
                <a16:creationId xmlns:a16="http://schemas.microsoft.com/office/drawing/2014/main" id="{38D7CE47-F9A0-45AE-929F-D19784603D41}"/>
              </a:ext>
            </a:extLst>
          </p:cNvPr>
          <p:cNvPicPr>
            <a:picLocks noChangeAspect="1"/>
          </p:cNvPicPr>
          <p:nvPr userDrawn="1"/>
        </p:nvPicPr>
        <p:blipFill>
          <a:blip r:embed="rId2"/>
          <a:stretch>
            <a:fillRect/>
          </a:stretch>
        </p:blipFill>
        <p:spPr>
          <a:xfrm>
            <a:off x="8055864" y="123027"/>
            <a:ext cx="838928" cy="386088"/>
          </a:xfrm>
          <a:prstGeom prst="rect">
            <a:avLst/>
          </a:prstGeom>
        </p:spPr>
      </p:pic>
      <p:sp>
        <p:nvSpPr>
          <p:cNvPr id="10" name="TextBox 9">
            <a:extLst>
              <a:ext uri="{FF2B5EF4-FFF2-40B4-BE49-F238E27FC236}">
                <a16:creationId xmlns:a16="http://schemas.microsoft.com/office/drawing/2014/main" id="{7B3A088A-6B33-40AC-8598-B8F39B9D418F}"/>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2" name="TextBox 11">
            <a:extLst>
              <a:ext uri="{FF2B5EF4-FFF2-40B4-BE49-F238E27FC236}">
                <a16:creationId xmlns:a16="http://schemas.microsoft.com/office/drawing/2014/main" id="{3A37FBE6-B64B-42A4-98B5-DE0622FB34AA}"/>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966984541"/>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graphy Horizon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4657137" y="1320537"/>
            <a:ext cx="4143243" cy="369332"/>
          </a:xfrm>
          <a:prstGeom prst="rect">
            <a:avLst/>
          </a:prstGeom>
        </p:spPr>
        <p:txBody>
          <a:bodyPr vert="horz" wrap="square" lIns="0" tIns="0" rIns="274320" bIns="0">
            <a:noAutofit/>
          </a:bodyPr>
          <a:lstStyle>
            <a:lvl1pPr marL="0" indent="0" algn="l">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4657138" y="2117338"/>
            <a:ext cx="4143242" cy="1541011"/>
          </a:xfrm>
          <a:prstGeom prst="rect">
            <a:avLst/>
          </a:prstGeom>
        </p:spPr>
        <p:txBody>
          <a:bodyPr vert="horz" wrap="square" lIns="0" tIns="0" rIns="274320" bIns="0">
            <a:normAutofit/>
          </a:bodyPr>
          <a:lstStyle>
            <a:lvl1pPr marL="0" indent="0" algn="l">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horizontal Single image section title</a:t>
            </a:r>
          </a:p>
        </p:txBody>
      </p:sp>
      <p:sp>
        <p:nvSpPr>
          <p:cNvPr id="10" name="Picture Placeholder 3"/>
          <p:cNvSpPr>
            <a:spLocks noGrp="1" noChangeAspect="1"/>
          </p:cNvSpPr>
          <p:nvPr>
            <p:ph type="pic" sz="quarter" idx="21"/>
          </p:nvPr>
        </p:nvSpPr>
        <p:spPr>
          <a:xfrm>
            <a:off x="260888" y="1326583"/>
            <a:ext cx="4085980" cy="26051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F7C75A74-02C0-465A-B3D9-2AB65B87ECD6}"/>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5" name="TextBox 14">
            <a:extLst>
              <a:ext uri="{FF2B5EF4-FFF2-40B4-BE49-F238E27FC236}">
                <a16:creationId xmlns:a16="http://schemas.microsoft.com/office/drawing/2014/main" id="{01488AF3-A929-4063-A9ED-05F2024989A3}"/>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6" name="TextBox 15">
            <a:extLst>
              <a:ext uri="{FF2B5EF4-FFF2-40B4-BE49-F238E27FC236}">
                <a16:creationId xmlns:a16="http://schemas.microsoft.com/office/drawing/2014/main" id="{15AF2518-389B-41E8-8635-4F2249539E90}"/>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7" name="TextBox 16">
            <a:extLst>
              <a:ext uri="{FF2B5EF4-FFF2-40B4-BE49-F238E27FC236}">
                <a16:creationId xmlns:a16="http://schemas.microsoft.com/office/drawing/2014/main" id="{CC3AC804-EB3B-43B9-8EB7-486B675AEEA7}"/>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6050837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graphy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2 product images - Section title</a:t>
            </a:r>
          </a:p>
        </p:txBody>
      </p:sp>
      <p:sp>
        <p:nvSpPr>
          <p:cNvPr id="12" name="Picture Placeholder 3"/>
          <p:cNvSpPr>
            <a:spLocks noGrp="1" noChangeAspect="1"/>
          </p:cNvSpPr>
          <p:nvPr>
            <p:ph type="pic" sz="quarter" idx="23"/>
          </p:nvPr>
        </p:nvSpPr>
        <p:spPr>
          <a:xfrm>
            <a:off x="1727463" y="2279341"/>
            <a:ext cx="2821426"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5" name="Picture Placeholder 3"/>
          <p:cNvSpPr>
            <a:spLocks noGrp="1" noChangeAspect="1"/>
          </p:cNvSpPr>
          <p:nvPr>
            <p:ph type="pic" sz="quarter" idx="24"/>
          </p:nvPr>
        </p:nvSpPr>
        <p:spPr>
          <a:xfrm>
            <a:off x="4574958" y="2279341"/>
            <a:ext cx="2821426"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cxnSp>
        <p:nvCxnSpPr>
          <p:cNvPr id="5" name="Straight Connector 4"/>
          <p:cNvCxnSpPr/>
          <p:nvPr userDrawn="1"/>
        </p:nvCxnSpPr>
        <p:spPr>
          <a:xfrm>
            <a:off x="4574958" y="2286807"/>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1"/>
          <p:cNvSpPr>
            <a:spLocks noGrp="1"/>
          </p:cNvSpPr>
          <p:nvPr>
            <p:ph type="body" sz="quarter" idx="15" hasCustomPrompt="1"/>
          </p:nvPr>
        </p:nvSpPr>
        <p:spPr>
          <a:xfrm>
            <a:off x="448574" y="985250"/>
            <a:ext cx="8241101"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14" name="Text Placeholder 23"/>
          <p:cNvSpPr>
            <a:spLocks noGrp="1"/>
          </p:cNvSpPr>
          <p:nvPr>
            <p:ph type="body" sz="quarter" idx="16" hasCustomPrompt="1"/>
          </p:nvPr>
        </p:nvSpPr>
        <p:spPr>
          <a:xfrm>
            <a:off x="448574" y="1682520"/>
            <a:ext cx="8241101" cy="506740"/>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pic>
        <p:nvPicPr>
          <p:cNvPr id="16" name="Picture 15" descr="A picture containing drawing&#10;&#10;Description automatically generated">
            <a:extLst>
              <a:ext uri="{FF2B5EF4-FFF2-40B4-BE49-F238E27FC236}">
                <a16:creationId xmlns:a16="http://schemas.microsoft.com/office/drawing/2014/main" id="{B665C786-42BB-49D9-95E6-3A601EEF8975}"/>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20" name="TextBox 19">
            <a:extLst>
              <a:ext uri="{FF2B5EF4-FFF2-40B4-BE49-F238E27FC236}">
                <a16:creationId xmlns:a16="http://schemas.microsoft.com/office/drawing/2014/main" id="{FAD3891C-587E-4BA9-AEA5-2DB38D5FDE12}"/>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22" name="TextBox 21">
            <a:extLst>
              <a:ext uri="{FF2B5EF4-FFF2-40B4-BE49-F238E27FC236}">
                <a16:creationId xmlns:a16="http://schemas.microsoft.com/office/drawing/2014/main" id="{97682E41-60E3-4706-92B9-6350A60E3835}"/>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23" name="TextBox 22">
            <a:extLst>
              <a:ext uri="{FF2B5EF4-FFF2-40B4-BE49-F238E27FC236}">
                <a16:creationId xmlns:a16="http://schemas.microsoft.com/office/drawing/2014/main" id="{4436FFB5-2970-49D3-A80B-9C34B0B86850}"/>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4260103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graphy 3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701615" y="970260"/>
            <a:ext cx="7815532"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701615" y="1682520"/>
            <a:ext cx="7815532" cy="508976"/>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3 product images - Section title</a:t>
            </a:r>
          </a:p>
        </p:txBody>
      </p:sp>
      <p:cxnSp>
        <p:nvCxnSpPr>
          <p:cNvPr id="14" name="Straight Connector 13"/>
          <p:cNvCxnSpPr/>
          <p:nvPr userDrawn="1"/>
        </p:nvCxnSpPr>
        <p:spPr>
          <a:xfrm>
            <a:off x="5992529" y="2294273"/>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3"/>
          <p:cNvSpPr>
            <a:spLocks noGrp="1" noChangeAspect="1"/>
          </p:cNvSpPr>
          <p:nvPr>
            <p:ph type="pic" sz="quarter" idx="24"/>
          </p:nvPr>
        </p:nvSpPr>
        <p:spPr>
          <a:xfrm>
            <a:off x="472961" y="2289043"/>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7" name="Picture Placeholder 3"/>
          <p:cNvSpPr>
            <a:spLocks noGrp="1" noChangeAspect="1"/>
          </p:cNvSpPr>
          <p:nvPr>
            <p:ph type="pic" sz="quarter" idx="25"/>
          </p:nvPr>
        </p:nvSpPr>
        <p:spPr>
          <a:xfrm>
            <a:off x="3229232" y="2291027"/>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8" name="Picture Placeholder 3"/>
          <p:cNvSpPr>
            <a:spLocks noGrp="1" noChangeAspect="1"/>
          </p:cNvSpPr>
          <p:nvPr>
            <p:ph type="pic" sz="quarter" idx="26"/>
          </p:nvPr>
        </p:nvSpPr>
        <p:spPr>
          <a:xfrm>
            <a:off x="5992692" y="2294273"/>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cxnSp>
        <p:nvCxnSpPr>
          <p:cNvPr id="19" name="Straight Connector 18"/>
          <p:cNvCxnSpPr/>
          <p:nvPr userDrawn="1"/>
        </p:nvCxnSpPr>
        <p:spPr>
          <a:xfrm>
            <a:off x="5849979" y="2294273"/>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drawing&#10;&#10;Description automatically generated">
            <a:extLst>
              <a:ext uri="{FF2B5EF4-FFF2-40B4-BE49-F238E27FC236}">
                <a16:creationId xmlns:a16="http://schemas.microsoft.com/office/drawing/2014/main" id="{35164B82-C10A-4FF4-9D84-129A17E1AF6D}"/>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26" name="TextBox 25">
            <a:extLst>
              <a:ext uri="{FF2B5EF4-FFF2-40B4-BE49-F238E27FC236}">
                <a16:creationId xmlns:a16="http://schemas.microsoft.com/office/drawing/2014/main" id="{DFFB14F9-687C-4FB3-9531-1E139E22B3CE}"/>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27" name="TextBox 26">
            <a:extLst>
              <a:ext uri="{FF2B5EF4-FFF2-40B4-BE49-F238E27FC236}">
                <a16:creationId xmlns:a16="http://schemas.microsoft.com/office/drawing/2014/main" id="{DFF43CBB-76E1-4D40-8267-2DB42D4228F1}"/>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28" name="TextBox 27">
            <a:extLst>
              <a:ext uri="{FF2B5EF4-FFF2-40B4-BE49-F238E27FC236}">
                <a16:creationId xmlns:a16="http://schemas.microsoft.com/office/drawing/2014/main" id="{4BA8B7D8-322A-457C-AABA-92D2512EA422}"/>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363214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hotography 4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Picture Placeholder 3"/>
          <p:cNvSpPr>
            <a:spLocks noGrp="1" noChangeAspect="1"/>
          </p:cNvSpPr>
          <p:nvPr>
            <p:ph type="pic" sz="quarter" idx="26"/>
          </p:nvPr>
        </p:nvSpPr>
        <p:spPr>
          <a:xfrm>
            <a:off x="1972318" y="1876943"/>
            <a:ext cx="2589227"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0" name="Picture Placeholder 3"/>
          <p:cNvSpPr>
            <a:spLocks noGrp="1" noChangeAspect="1"/>
          </p:cNvSpPr>
          <p:nvPr>
            <p:ph type="pic" sz="quarter" idx="27"/>
          </p:nvPr>
        </p:nvSpPr>
        <p:spPr>
          <a:xfrm>
            <a:off x="4579307" y="1876943"/>
            <a:ext cx="2599203" cy="1341135"/>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3" name="Picture Placeholder 3"/>
          <p:cNvSpPr>
            <a:spLocks noGrp="1" noChangeAspect="1"/>
          </p:cNvSpPr>
          <p:nvPr>
            <p:ph type="pic" sz="quarter" idx="28"/>
          </p:nvPr>
        </p:nvSpPr>
        <p:spPr>
          <a:xfrm>
            <a:off x="1972318" y="3240322"/>
            <a:ext cx="2589227"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26" name="Picture Placeholder 3"/>
          <p:cNvSpPr>
            <a:spLocks noGrp="1" noChangeAspect="1"/>
          </p:cNvSpPr>
          <p:nvPr>
            <p:ph type="pic" sz="quarter" idx="29"/>
          </p:nvPr>
        </p:nvSpPr>
        <p:spPr>
          <a:xfrm>
            <a:off x="4579307" y="3240322"/>
            <a:ext cx="2599203" cy="1339151"/>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592346" y="746679"/>
            <a:ext cx="7850039"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592346" y="1282954"/>
            <a:ext cx="7850039" cy="496442"/>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kern="1200" cap="all" spc="-50" baseline="0">
                <a:solidFill>
                  <a:srgbClr val="0054A3"/>
                </a:solidFill>
                <a:latin typeface="Arial"/>
                <a:cs typeface="Arial"/>
              </a:defRPr>
            </a:lvl1pPr>
          </a:lstStyle>
          <a:p>
            <a:pPr lvl="0"/>
            <a:r>
              <a:rPr lang="en-US" dirty="0"/>
              <a:t>4 product images - Section title</a:t>
            </a:r>
          </a:p>
        </p:txBody>
      </p:sp>
      <p:pic>
        <p:nvPicPr>
          <p:cNvPr id="13" name="Picture 12" descr="A picture containing drawing&#10;&#10;Description automatically generated">
            <a:extLst>
              <a:ext uri="{FF2B5EF4-FFF2-40B4-BE49-F238E27FC236}">
                <a16:creationId xmlns:a16="http://schemas.microsoft.com/office/drawing/2014/main" id="{76AEB673-41D7-4731-9E58-0E3F25CD2AF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7" name="TextBox 16">
            <a:extLst>
              <a:ext uri="{FF2B5EF4-FFF2-40B4-BE49-F238E27FC236}">
                <a16:creationId xmlns:a16="http://schemas.microsoft.com/office/drawing/2014/main" id="{3DCB37F0-CB53-4BF3-A943-8A602676A9D5}"/>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8" name="TextBox 17">
            <a:extLst>
              <a:ext uri="{FF2B5EF4-FFF2-40B4-BE49-F238E27FC236}">
                <a16:creationId xmlns:a16="http://schemas.microsoft.com/office/drawing/2014/main" id="{616C5566-EAED-4286-B9BE-0F45B6F28978}"/>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25" name="TextBox 24">
            <a:extLst>
              <a:ext uri="{FF2B5EF4-FFF2-40B4-BE49-F238E27FC236}">
                <a16:creationId xmlns:a16="http://schemas.microsoft.com/office/drawing/2014/main" id="{A8878279-EBD4-45EF-A12A-C682189B30D1}"/>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2625042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10" name="Picture 9" descr="videoplaybutton.pdf"/>
          <p:cNvPicPr>
            <a:picLocks noChangeAspect="1"/>
          </p:cNvPicPr>
          <p:nvPr userDrawn="1"/>
        </p:nvPicPr>
        <p:blipFill rotWithShape="1">
          <a:blip r:embed="rId2" cstate="email">
            <a:extLst>
              <a:ext uri="{28A0092B-C50C-407E-A947-70E740481C1C}">
                <a14:useLocalDpi xmlns:a14="http://schemas.microsoft.com/office/drawing/2010/main" val="0"/>
              </a:ext>
            </a:extLst>
          </a:blip>
          <a:srcRect t="42630" b="42533"/>
          <a:stretch/>
        </p:blipFill>
        <p:spPr>
          <a:xfrm>
            <a:off x="3085937" y="2239215"/>
            <a:ext cx="2971223" cy="570513"/>
          </a:xfrm>
          <a:prstGeom prst="rect">
            <a:avLst/>
          </a:prstGeom>
        </p:spPr>
      </p:pic>
      <p:sp>
        <p:nvSpPr>
          <p:cNvPr id="12" name="Media Placeholder 5"/>
          <p:cNvSpPr>
            <a:spLocks noGrp="1"/>
          </p:cNvSpPr>
          <p:nvPr>
            <p:ph type="media" sz="quarter" idx="22" hasCustomPrompt="1"/>
          </p:nvPr>
        </p:nvSpPr>
        <p:spPr>
          <a:xfrm>
            <a:off x="0" y="0"/>
            <a:ext cx="9144000" cy="5143500"/>
          </a:xfrm>
          <a:prstGeom prst="rect">
            <a:avLst/>
          </a:prstGeom>
        </p:spPr>
        <p:txBody>
          <a:bodyPr vert="horz"/>
          <a:lstStyle>
            <a:lvl1pPr marL="0" indent="0">
              <a:buFontTx/>
              <a:buNone/>
              <a:defRPr sz="700" baseline="0">
                <a:solidFill>
                  <a:srgbClr val="FF0000"/>
                </a:solidFill>
                <a:latin typeface="Arial"/>
              </a:defRPr>
            </a:lvl1pPr>
          </a:lstStyle>
          <a:p>
            <a:r>
              <a:rPr lang="en-US" dirty="0"/>
              <a:t> </a:t>
            </a:r>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Section title</a:t>
            </a:r>
          </a:p>
        </p:txBody>
      </p:sp>
      <p:pic>
        <p:nvPicPr>
          <p:cNvPr id="11" name="Picture 10" descr="A picture containing drawing&#10;&#10;Description automatically generated">
            <a:extLst>
              <a:ext uri="{FF2B5EF4-FFF2-40B4-BE49-F238E27FC236}">
                <a16:creationId xmlns:a16="http://schemas.microsoft.com/office/drawing/2014/main" id="{976D8633-5CBB-407E-8FB0-47E2BA03424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6" name="TextBox 15">
            <a:extLst>
              <a:ext uri="{FF2B5EF4-FFF2-40B4-BE49-F238E27FC236}">
                <a16:creationId xmlns:a16="http://schemas.microsoft.com/office/drawing/2014/main" id="{CCEFFAA1-BEA6-42E8-AA6E-BEF76E5A2BC3}"/>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7" name="TextBox 16">
            <a:extLst>
              <a:ext uri="{FF2B5EF4-FFF2-40B4-BE49-F238E27FC236}">
                <a16:creationId xmlns:a16="http://schemas.microsoft.com/office/drawing/2014/main" id="{91A72BF1-E29B-4C9B-8351-C8981E83EABC}"/>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accent6"/>
                </a:solidFill>
              </a:rPr>
              <a:t>Proprietary and confidential – reproduction is prohibited without the prior written consent of Colder Products Company </a:t>
            </a:r>
          </a:p>
        </p:txBody>
      </p:sp>
      <p:sp>
        <p:nvSpPr>
          <p:cNvPr id="18" name="TextBox 17">
            <a:extLst>
              <a:ext uri="{FF2B5EF4-FFF2-40B4-BE49-F238E27FC236}">
                <a16:creationId xmlns:a16="http://schemas.microsoft.com/office/drawing/2014/main" id="{4C674A92-A4EF-4A7A-83D5-FF0C371F6F96}"/>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816594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610600" y="4781550"/>
            <a:ext cx="304800" cy="274637"/>
          </a:xfrm>
          <a:prstGeom prst="rect">
            <a:avLst/>
          </a:prstGeom>
        </p:spPr>
        <p:txBody>
          <a:bodyPr vert="horz" lIns="91440" tIns="45720" rIns="91440" bIns="45720" rtlCol="0" anchor="ctr"/>
          <a:lstStyle>
            <a:lvl1pPr algn="r">
              <a:defRPr sz="600">
                <a:solidFill>
                  <a:schemeClr val="bg1"/>
                </a:solidFill>
                <a:latin typeface="Trade Gothic LT Pro Condensed No. 18"/>
              </a:defRPr>
            </a:lvl1pPr>
          </a:lstStyle>
          <a:p>
            <a:fld id="{84C5B28D-8054-7B4C-A583-D9BA0317AD27}" type="slidenum">
              <a:rPr lang="en-US" smtClean="0"/>
              <a:pPr/>
              <a:t>‹#›</a:t>
            </a:fld>
            <a:endParaRPr lang="en-US" dirty="0"/>
          </a:p>
        </p:txBody>
      </p:sp>
      <p:sp>
        <p:nvSpPr>
          <p:cNvPr id="4" name="Title Placeholder 1"/>
          <p:cNvSpPr>
            <a:spLocks noGrp="1"/>
          </p:cNvSpPr>
          <p:nvPr>
            <p:ph type="title"/>
          </p:nvPr>
        </p:nvSpPr>
        <p:spPr>
          <a:xfrm>
            <a:off x="0" y="1627108"/>
            <a:ext cx="9144000" cy="857250"/>
          </a:xfrm>
          <a:prstGeom prst="rect">
            <a:avLst/>
          </a:prstGeom>
        </p:spPr>
        <p:txBody>
          <a:bodyPr vert="horz" wrap="square" lIns="304800" tIns="45720" rIns="304800" bIns="45720" rtlCol="0" anchor="ctr">
            <a:normAutofit/>
          </a:bodyPr>
          <a:lstStyle>
            <a:lvl1pPr algn="ctr">
              <a:defRPr b="1" i="0" baseline="0">
                <a:latin typeface="Arial"/>
                <a:cs typeface="Arial"/>
              </a:defRPr>
            </a:lvl1pPr>
          </a:lstStyle>
          <a:p>
            <a:r>
              <a:rPr lang="en-US"/>
              <a:t>Click to edit Master title style</a:t>
            </a:r>
            <a:endParaRPr lang="en-US" dirty="0"/>
          </a:p>
        </p:txBody>
      </p:sp>
      <p:sp>
        <p:nvSpPr>
          <p:cNvPr id="5" name="Text Placeholder 23"/>
          <p:cNvSpPr>
            <a:spLocks noGrp="1"/>
          </p:cNvSpPr>
          <p:nvPr>
            <p:ph type="body" sz="quarter" idx="16"/>
          </p:nvPr>
        </p:nvSpPr>
        <p:spPr>
          <a:xfrm>
            <a:off x="0" y="2821565"/>
            <a:ext cx="9144000" cy="807913"/>
          </a:xfrm>
          <a:prstGeom prst="rect">
            <a:avLst/>
          </a:prstGeom>
        </p:spPr>
        <p:txBody>
          <a:bodyPr vert="horz" wrap="square" lIns="304800" tIns="0" rIns="304800" bIns="0">
            <a:normAutofit/>
          </a:bodyPr>
          <a:lstStyle>
            <a:lvl1pPr marL="0" marR="0" indent="0" algn="ctr" defTabSz="457200" rtl="0" eaLnBrk="1" fontAlgn="auto" latinLnBrk="0" hangingPunct="1">
              <a:lnSpc>
                <a:spcPct val="150000"/>
              </a:lnSpc>
              <a:spcBef>
                <a:spcPts val="0"/>
              </a:spcBef>
              <a:spcAft>
                <a:spcPts val="0"/>
              </a:spcAft>
              <a:buClrTx/>
              <a:buSzTx/>
              <a:buFont typeface="Arial"/>
              <a:buNone/>
              <a:tabLst/>
              <a:defRPr sz="1800" baseline="0">
                <a:solidFill>
                  <a:schemeClr val="bg1"/>
                </a:solidFill>
                <a:latin typeface="Arial"/>
              </a:defRPr>
            </a:lvl1pPr>
          </a:lstStyle>
          <a:p>
            <a:pPr lvl="0"/>
            <a:r>
              <a:rPr lang="en-US"/>
              <a:t>Click to edit Master text styles</a:t>
            </a:r>
          </a:p>
        </p:txBody>
      </p:sp>
      <p:pic>
        <p:nvPicPr>
          <p:cNvPr id="6" name="Picture 5" descr="A picture containing drawing&#10;&#10;Description automatically generated">
            <a:extLst>
              <a:ext uri="{FF2B5EF4-FFF2-40B4-BE49-F238E27FC236}">
                <a16:creationId xmlns:a16="http://schemas.microsoft.com/office/drawing/2014/main" id="{BC266180-823F-4968-BA22-B20671997E64}"/>
              </a:ext>
            </a:extLst>
          </p:cNvPr>
          <p:cNvPicPr>
            <a:picLocks noChangeAspect="1"/>
          </p:cNvPicPr>
          <p:nvPr userDrawn="1"/>
        </p:nvPicPr>
        <p:blipFill>
          <a:blip r:embed="rId3"/>
          <a:stretch>
            <a:fillRect/>
          </a:stretch>
        </p:blipFill>
        <p:spPr>
          <a:xfrm>
            <a:off x="7232904" y="283464"/>
            <a:ext cx="1514602" cy="612648"/>
          </a:xfrm>
          <a:prstGeom prst="rect">
            <a:avLst/>
          </a:prstGeom>
        </p:spPr>
      </p:pic>
      <p:sp>
        <p:nvSpPr>
          <p:cNvPr id="11" name="TextBox 10">
            <a:extLst>
              <a:ext uri="{FF2B5EF4-FFF2-40B4-BE49-F238E27FC236}">
                <a16:creationId xmlns:a16="http://schemas.microsoft.com/office/drawing/2014/main" id="{FADEB930-8C7B-4B5B-AE3F-9963B7BCD512}"/>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bg1"/>
                </a:solidFill>
              </a:rPr>
              <a:t>We inspire confidence at every point of connection.</a:t>
            </a:r>
          </a:p>
        </p:txBody>
      </p:sp>
      <p:sp>
        <p:nvSpPr>
          <p:cNvPr id="12" name="TextBox 11">
            <a:extLst>
              <a:ext uri="{FF2B5EF4-FFF2-40B4-BE49-F238E27FC236}">
                <a16:creationId xmlns:a16="http://schemas.microsoft.com/office/drawing/2014/main" id="{78A2A6FB-85D0-40A4-9C79-898A84FE8947}"/>
              </a:ext>
            </a:extLst>
          </p:cNvPr>
          <p:cNvSpPr txBox="1"/>
          <p:nvPr userDrawn="1"/>
        </p:nvSpPr>
        <p:spPr>
          <a:xfrm>
            <a:off x="2602058" y="4834825"/>
            <a:ext cx="4909931" cy="184666"/>
          </a:xfrm>
          <a:prstGeom prst="rect">
            <a:avLst/>
          </a:prstGeom>
          <a:noFill/>
        </p:spPr>
        <p:txBody>
          <a:bodyPr wrap="square" rtlCol="0">
            <a:spAutoFit/>
          </a:bodyPr>
          <a:lstStyle/>
          <a:p>
            <a:pPr algn="ctr"/>
            <a:r>
              <a:rPr lang="en-US" sz="600" dirty="0">
                <a:solidFill>
                  <a:schemeClr val="bg1"/>
                </a:solidFill>
              </a:rPr>
              <a:t>Proprietary and confidential – reproduction is prohibited without the prior written consent of Colder Products Company </a:t>
            </a:r>
          </a:p>
        </p:txBody>
      </p:sp>
      <p:sp>
        <p:nvSpPr>
          <p:cNvPr id="13" name="TextBox 12">
            <a:extLst>
              <a:ext uri="{FF2B5EF4-FFF2-40B4-BE49-F238E27FC236}">
                <a16:creationId xmlns:a16="http://schemas.microsoft.com/office/drawing/2014/main" id="{D3CB6597-CDC6-4C6A-A30E-8EBB10B8796F}"/>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bg1"/>
                </a:solidFill>
              </a:rPr>
              <a:t>cpcworldwide.com</a:t>
            </a:r>
          </a:p>
        </p:txBody>
      </p:sp>
    </p:spTree>
    <p:extLst>
      <p:ext uri="{BB962C8B-B14F-4D97-AF65-F5344CB8AC3E}">
        <p14:creationId xmlns:p14="http://schemas.microsoft.com/office/powerpoint/2010/main" val="159105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Tex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5" name="Text Placeholder 4"/>
          <p:cNvSpPr>
            <a:spLocks noGrp="1"/>
          </p:cNvSpPr>
          <p:nvPr>
            <p:ph type="body" sz="quarter" idx="20"/>
          </p:nvPr>
        </p:nvSpPr>
        <p:spPr>
          <a:xfrm>
            <a:off x="1016000" y="1725613"/>
            <a:ext cx="6707188" cy="27828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1016000" y="938099"/>
            <a:ext cx="6707188" cy="442197"/>
          </a:xfrm>
        </p:spPr>
        <p:txBody>
          <a:bodyPr/>
          <a:lstStyle>
            <a:lvl1pPr>
              <a:defRPr sz="2400">
                <a:solidFill>
                  <a:srgbClr val="0054A3"/>
                </a:solidFill>
              </a:defRPr>
            </a:lvl1pPr>
          </a:lstStyle>
          <a:p>
            <a:r>
              <a:rPr lang="en-US"/>
              <a:t>Click to edit Master title style</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1624B495-FD87-45D6-B9BE-87233E2DCF90}"/>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0" name="TextBox 9">
            <a:extLst>
              <a:ext uri="{FF2B5EF4-FFF2-40B4-BE49-F238E27FC236}">
                <a16:creationId xmlns:a16="http://schemas.microsoft.com/office/drawing/2014/main" id="{0A84EB1B-105D-4410-B538-D6DBC9833486}"/>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2" name="TextBox 11">
            <a:extLst>
              <a:ext uri="{FF2B5EF4-FFF2-40B4-BE49-F238E27FC236}">
                <a16:creationId xmlns:a16="http://schemas.microsoft.com/office/drawing/2014/main" id="{63D7A66D-940C-4BF3-A716-661D96ED0CFD}"/>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364033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Picture">
    <p:spTree>
      <p:nvGrpSpPr>
        <p:cNvPr id="1" name=""/>
        <p:cNvGrpSpPr/>
        <p:nvPr/>
      </p:nvGrpSpPr>
      <p:grpSpPr>
        <a:xfrm>
          <a:off x="0" y="0"/>
          <a:ext cx="0" cy="0"/>
          <a:chOff x="0" y="0"/>
          <a:chExt cx="0" cy="0"/>
        </a:xfrm>
      </p:grpSpPr>
      <p:sp>
        <p:nvSpPr>
          <p:cNvPr id="11" name="Picture Placeholder 3"/>
          <p:cNvSpPr>
            <a:spLocks noGrp="1" noChangeAspect="1"/>
          </p:cNvSpPr>
          <p:nvPr>
            <p:ph type="pic" sz="quarter" idx="21"/>
          </p:nvPr>
        </p:nvSpPr>
        <p:spPr>
          <a:xfrm>
            <a:off x="260887" y="710357"/>
            <a:ext cx="8610718" cy="389257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a:t>Click to edit Master text styles</a:t>
            </a:r>
          </a:p>
        </p:txBody>
      </p:sp>
      <p:sp>
        <p:nvSpPr>
          <p:cNvPr id="10" name="Text Placeholder 7"/>
          <p:cNvSpPr>
            <a:spLocks noGrp="1"/>
          </p:cNvSpPr>
          <p:nvPr>
            <p:ph type="body" sz="quarter" idx="12"/>
          </p:nvPr>
        </p:nvSpPr>
        <p:spPr>
          <a:xfrm>
            <a:off x="757642" y="1845583"/>
            <a:ext cx="7632700" cy="609600"/>
          </a:xfrm>
          <a:prstGeom prst="rect">
            <a:avLst/>
          </a:prstGeom>
        </p:spPr>
        <p:txBody>
          <a:bodyPr vert="horz" lIns="0">
            <a:normAutofit/>
          </a:bodyPr>
          <a:lstStyle>
            <a:lvl1pPr marL="0" indent="0" algn="ctr">
              <a:buFontTx/>
              <a:buNone/>
              <a:defRPr sz="4400" b="1" i="0" kern="1200" cap="all" spc="-100" baseline="0">
                <a:solidFill>
                  <a:schemeClr val="bg1"/>
                </a:solidFill>
                <a:latin typeface="Arial"/>
              </a:defRPr>
            </a:lvl1pPr>
          </a:lstStyle>
          <a:p>
            <a:pPr lvl="0"/>
            <a:r>
              <a:rPr lang="en-US"/>
              <a:t>Click to edit Master text styles</a:t>
            </a:r>
          </a:p>
        </p:txBody>
      </p:sp>
      <p:pic>
        <p:nvPicPr>
          <p:cNvPr id="12" name="Picture 11" descr="A picture containing drawing&#10;&#10;Description automatically generated">
            <a:extLst>
              <a:ext uri="{FF2B5EF4-FFF2-40B4-BE49-F238E27FC236}">
                <a16:creationId xmlns:a16="http://schemas.microsoft.com/office/drawing/2014/main" id="{D3BF8811-E406-4DC9-960A-4933199573C5}"/>
              </a:ext>
            </a:extLst>
          </p:cNvPr>
          <p:cNvPicPr>
            <a:picLocks noChangeAspect="1"/>
          </p:cNvPicPr>
          <p:nvPr userDrawn="1"/>
        </p:nvPicPr>
        <p:blipFill>
          <a:blip r:embed="rId2"/>
          <a:stretch>
            <a:fillRect/>
          </a:stretch>
        </p:blipFill>
        <p:spPr>
          <a:xfrm>
            <a:off x="8055864" y="123027"/>
            <a:ext cx="838928" cy="386088"/>
          </a:xfrm>
          <a:prstGeom prst="rect">
            <a:avLst/>
          </a:prstGeom>
        </p:spPr>
      </p:pic>
      <p:sp>
        <p:nvSpPr>
          <p:cNvPr id="16" name="TextBox 15">
            <a:extLst>
              <a:ext uri="{FF2B5EF4-FFF2-40B4-BE49-F238E27FC236}">
                <a16:creationId xmlns:a16="http://schemas.microsoft.com/office/drawing/2014/main" id="{C4D583AE-06BE-4566-B02B-5FD8D3F1A6E0}"/>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7" name="TextBox 16">
            <a:extLst>
              <a:ext uri="{FF2B5EF4-FFF2-40B4-BE49-F238E27FC236}">
                <a16:creationId xmlns:a16="http://schemas.microsoft.com/office/drawing/2014/main" id="{ED8FAE2E-BCD4-42A8-A4F1-9796D6FFF986}"/>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4000314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Divider with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sz="700">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Presentation title</a:t>
            </a:r>
          </a:p>
        </p:txBody>
      </p:sp>
      <p:sp>
        <p:nvSpPr>
          <p:cNvPr id="6" name="Text Placeholder 5"/>
          <p:cNvSpPr>
            <a:spLocks noGrp="1"/>
          </p:cNvSpPr>
          <p:nvPr>
            <p:ph type="body" sz="quarter" idx="20"/>
          </p:nvPr>
        </p:nvSpPr>
        <p:spPr>
          <a:xfrm>
            <a:off x="3667125" y="822325"/>
            <a:ext cx="5203825" cy="3733800"/>
          </a:xfrm>
          <a:prstGeom prst="rect">
            <a:avLst/>
          </a:prstGeom>
        </p:spPr>
        <p:txBody>
          <a:bodyPr vert="horz" anchor="ctr" anchorCtr="0">
            <a:normAutofit/>
          </a:bodyPr>
          <a:lstStyle>
            <a:lvl1pPr marL="342900" indent="0" algn="l">
              <a:spcBef>
                <a:spcPts val="0"/>
              </a:spcBef>
              <a:buFont typeface="Arial" panose="020B0604020202020204" pitchFamily="34" charset="0"/>
              <a:buNone/>
              <a:defRPr sz="2400" b="1" i="0" baseline="0">
                <a:latin typeface="Arial"/>
                <a:cs typeface="Arial"/>
              </a:defRPr>
            </a:lvl1pPr>
            <a:lvl2pPr indent="0" algn="ctr">
              <a:spcBef>
                <a:spcPts val="0"/>
              </a:spcBef>
              <a:buFontTx/>
              <a:buNone/>
              <a:defRPr sz="2400" b="1" i="0">
                <a:latin typeface="Arial"/>
                <a:cs typeface="Arial"/>
              </a:defRPr>
            </a:lvl2pPr>
            <a:lvl3pPr indent="0" algn="ctr">
              <a:spcBef>
                <a:spcPts val="0"/>
              </a:spcBef>
              <a:buFontTx/>
              <a:buNone/>
              <a:defRPr sz="2400" b="1" i="0">
                <a:latin typeface="Arial"/>
                <a:cs typeface="Arial"/>
              </a:defRPr>
            </a:lvl3pPr>
            <a:lvl4pPr indent="0" algn="ctr">
              <a:spcBef>
                <a:spcPts val="0"/>
              </a:spcBef>
              <a:buFontTx/>
              <a:buNone/>
              <a:defRPr sz="2400" b="1" i="0">
                <a:latin typeface="Arial"/>
                <a:cs typeface="Arial"/>
              </a:defRPr>
            </a:lvl4pPr>
            <a:lvl5pPr indent="0" algn="ctr">
              <a:spcBef>
                <a:spcPts val="0"/>
              </a:spcBef>
              <a:buFontTx/>
              <a:buNone/>
              <a:defRPr sz="2400" b="1" i="0">
                <a:latin typeface="Arial"/>
                <a:cs typeface="Arial"/>
              </a:defRPr>
            </a:lvl5pPr>
          </a:lstStyle>
          <a:p>
            <a:pPr lvl="0"/>
            <a:r>
              <a:rPr lang="en-US" dirty="0"/>
              <a:t>Click to edit Master text styles</a:t>
            </a:r>
          </a:p>
        </p:txBody>
      </p:sp>
      <p:pic>
        <p:nvPicPr>
          <p:cNvPr id="10" name="Picture 9" descr="A picture containing drawing&#10;&#10;Description automatically generated">
            <a:extLst>
              <a:ext uri="{FF2B5EF4-FFF2-40B4-BE49-F238E27FC236}">
                <a16:creationId xmlns:a16="http://schemas.microsoft.com/office/drawing/2014/main" id="{45C673EC-AB83-4B07-8C11-D2502901A925}"/>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8" name="Title 1">
            <a:extLst>
              <a:ext uri="{FF2B5EF4-FFF2-40B4-BE49-F238E27FC236}">
                <a16:creationId xmlns:a16="http://schemas.microsoft.com/office/drawing/2014/main" id="{6F9D9CF9-754C-4BBC-AA06-91663161B9A2}"/>
              </a:ext>
            </a:extLst>
          </p:cNvPr>
          <p:cNvSpPr>
            <a:spLocks noGrp="1"/>
          </p:cNvSpPr>
          <p:nvPr>
            <p:ph type="title" hasCustomPrompt="1"/>
          </p:nvPr>
        </p:nvSpPr>
        <p:spPr>
          <a:xfrm>
            <a:off x="263689" y="822976"/>
            <a:ext cx="3066664" cy="3733800"/>
          </a:xfrm>
          <a:prstGeom prst="rect">
            <a:avLst/>
          </a:prstGeom>
        </p:spPr>
        <p:txBody>
          <a:bodyPr lIns="152400" tIns="152400" rIns="152400" bIns="152400" anchor="ctr" anchorCtr="1">
            <a:normAutofit/>
          </a:bodyPr>
          <a:lstStyle>
            <a:lvl1pPr>
              <a:defRPr sz="3600" b="1" i="0" cap="all" spc="-200">
                <a:latin typeface="Arial"/>
                <a:cs typeface="Arial"/>
              </a:defRPr>
            </a:lvl1pPr>
          </a:lstStyle>
          <a:p>
            <a:r>
              <a:rPr lang="en-US" dirty="0"/>
              <a:t>Title Divider</a:t>
            </a:r>
          </a:p>
        </p:txBody>
      </p:sp>
      <p:sp>
        <p:nvSpPr>
          <p:cNvPr id="12" name="TextBox 11">
            <a:extLst>
              <a:ext uri="{FF2B5EF4-FFF2-40B4-BE49-F238E27FC236}">
                <a16:creationId xmlns:a16="http://schemas.microsoft.com/office/drawing/2014/main" id="{45CAB1EA-EB02-4E70-8717-942D585D5B89}"/>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3" name="TextBox 12">
            <a:extLst>
              <a:ext uri="{FF2B5EF4-FFF2-40B4-BE49-F238E27FC236}">
                <a16:creationId xmlns:a16="http://schemas.microsoft.com/office/drawing/2014/main" id="{39FCF9A4-880F-4294-9CDB-2EFB46A4188B}"/>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15449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graphy Vertic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3730957" y="1729577"/>
            <a:ext cx="5027729" cy="390467"/>
          </a:xfrm>
          <a:prstGeom prst="rect">
            <a:avLst/>
          </a:prstGeom>
        </p:spPr>
        <p:txBody>
          <a:bodyPr vert="horz" wrap="square" lIns="0" tIns="0" rIns="274320" bIns="0">
            <a:noAutofit/>
          </a:bodyPr>
          <a:lstStyle>
            <a:lvl1pPr marL="0" indent="0" algn="l">
              <a:buNone/>
              <a:defRPr sz="2400" b="1" i="0" baseline="0">
                <a:solidFill>
                  <a:srgbClr val="0054A3"/>
                </a:solidFill>
                <a:latin typeface="Arial"/>
              </a:defRPr>
            </a:lvl1pPr>
          </a:lstStyle>
          <a:p>
            <a:pPr lvl="0"/>
            <a:r>
              <a:rPr lang="en-US" dirty="0"/>
              <a:t>Subhead Ariel bold</a:t>
            </a:r>
          </a:p>
        </p:txBody>
      </p:sp>
      <p:sp>
        <p:nvSpPr>
          <p:cNvPr id="24" name="Text Placeholder 23"/>
          <p:cNvSpPr>
            <a:spLocks noGrp="1"/>
          </p:cNvSpPr>
          <p:nvPr>
            <p:ph type="body" sz="quarter" idx="16"/>
          </p:nvPr>
        </p:nvSpPr>
        <p:spPr>
          <a:xfrm>
            <a:off x="3730960" y="2504342"/>
            <a:ext cx="5027726" cy="1665092"/>
          </a:xfrm>
          <a:prstGeom prst="rect">
            <a:avLst/>
          </a:prstGeom>
        </p:spPr>
        <p:txBody>
          <a:bodyPr vert="horz" wrap="square" lIns="0" tIns="0" rIns="274320" bIns="0">
            <a:normAutofit/>
          </a:bodyPr>
          <a:lstStyle>
            <a:lvl1pPr marL="0" indent="0" algn="l">
              <a:spcBef>
                <a:spcPts val="0"/>
              </a:spcBef>
              <a:buFont typeface="Arial" panose="020B0604020202020204" pitchFamily="34" charset="0"/>
              <a:buNone/>
              <a:defRPr sz="2000" baseline="0">
                <a:latin typeface="Arial"/>
              </a:defRPr>
            </a:lvl1pPr>
          </a:lstStyle>
          <a:p>
            <a:pPr lvl="0"/>
            <a:r>
              <a:rPr lang="en-US"/>
              <a:t>Click to edit Master text styles</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Vertical Single image Section title</a:t>
            </a:r>
          </a:p>
        </p:txBody>
      </p:sp>
      <p:sp>
        <p:nvSpPr>
          <p:cNvPr id="4" name="Picture Placeholder 3"/>
          <p:cNvSpPr>
            <a:spLocks noGrp="1" noChangeAspect="1"/>
          </p:cNvSpPr>
          <p:nvPr>
            <p:ph type="pic" sz="quarter" idx="21"/>
          </p:nvPr>
        </p:nvSpPr>
        <p:spPr>
          <a:xfrm>
            <a:off x="260229" y="804863"/>
            <a:ext cx="3244478" cy="3730625"/>
          </a:xfrm>
          <a:prstGeom prst="rect">
            <a:avLst/>
          </a:prstGeom>
          <a:noFill/>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FA3817AE-8D8D-4CD9-B1C2-4F5A7AAF4072}"/>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1" name="TextBox 10">
            <a:extLst>
              <a:ext uri="{FF2B5EF4-FFF2-40B4-BE49-F238E27FC236}">
                <a16:creationId xmlns:a16="http://schemas.microsoft.com/office/drawing/2014/main" id="{D0DC0C31-81AF-4529-ACAD-237257BC9B86}"/>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2" name="TextBox 11">
            <a:extLst>
              <a:ext uri="{FF2B5EF4-FFF2-40B4-BE49-F238E27FC236}">
                <a16:creationId xmlns:a16="http://schemas.microsoft.com/office/drawing/2014/main" id="{6F662816-E89B-4D95-AB7C-5AB6E2F1E7C1}"/>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3876211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graphy Horizont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4657137" y="1320537"/>
            <a:ext cx="4143243" cy="369332"/>
          </a:xfrm>
          <a:prstGeom prst="rect">
            <a:avLst/>
          </a:prstGeom>
        </p:spPr>
        <p:txBody>
          <a:bodyPr vert="horz" wrap="square" lIns="0" tIns="0" rIns="274320" bIns="0">
            <a:noAutofit/>
          </a:bodyPr>
          <a:lstStyle>
            <a:lvl1pPr marL="0" indent="0" algn="l">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4657138" y="2117338"/>
            <a:ext cx="4143242" cy="1541011"/>
          </a:xfrm>
          <a:prstGeom prst="rect">
            <a:avLst/>
          </a:prstGeom>
        </p:spPr>
        <p:txBody>
          <a:bodyPr vert="horz" wrap="square" lIns="0" tIns="0" rIns="274320" bIns="0">
            <a:normAutofit/>
          </a:bodyPr>
          <a:lstStyle>
            <a:lvl1pPr marL="0" indent="0" algn="l">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horizontal Single image section title</a:t>
            </a:r>
          </a:p>
        </p:txBody>
      </p:sp>
      <p:sp>
        <p:nvSpPr>
          <p:cNvPr id="10" name="Picture Placeholder 3"/>
          <p:cNvSpPr>
            <a:spLocks noGrp="1" noChangeAspect="1"/>
          </p:cNvSpPr>
          <p:nvPr>
            <p:ph type="pic" sz="quarter" idx="21"/>
          </p:nvPr>
        </p:nvSpPr>
        <p:spPr>
          <a:xfrm>
            <a:off x="260888" y="1326583"/>
            <a:ext cx="4085980" cy="26051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pic>
        <p:nvPicPr>
          <p:cNvPr id="11" name="Picture 10" descr="A picture containing drawing&#10;&#10;Description automatically generated">
            <a:extLst>
              <a:ext uri="{FF2B5EF4-FFF2-40B4-BE49-F238E27FC236}">
                <a16:creationId xmlns:a16="http://schemas.microsoft.com/office/drawing/2014/main" id="{F7C75A74-02C0-465A-B3D9-2AB65B87ECD6}"/>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2" name="TextBox 11">
            <a:extLst>
              <a:ext uri="{FF2B5EF4-FFF2-40B4-BE49-F238E27FC236}">
                <a16:creationId xmlns:a16="http://schemas.microsoft.com/office/drawing/2014/main" id="{8126240E-C633-4BAF-99E7-572A20CA2648}"/>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3" name="TextBox 12">
            <a:extLst>
              <a:ext uri="{FF2B5EF4-FFF2-40B4-BE49-F238E27FC236}">
                <a16:creationId xmlns:a16="http://schemas.microsoft.com/office/drawing/2014/main" id="{CDA1CDFF-0436-4D0C-9100-547A46215C2C}"/>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434115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graphy 2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2 product images - Section title</a:t>
            </a:r>
          </a:p>
        </p:txBody>
      </p:sp>
      <p:sp>
        <p:nvSpPr>
          <p:cNvPr id="12" name="Picture Placeholder 3"/>
          <p:cNvSpPr>
            <a:spLocks noGrp="1" noChangeAspect="1"/>
          </p:cNvSpPr>
          <p:nvPr>
            <p:ph type="pic" sz="quarter" idx="23"/>
          </p:nvPr>
        </p:nvSpPr>
        <p:spPr>
          <a:xfrm>
            <a:off x="1727463" y="2279341"/>
            <a:ext cx="2821426"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5" name="Picture Placeholder 3"/>
          <p:cNvSpPr>
            <a:spLocks noGrp="1" noChangeAspect="1"/>
          </p:cNvSpPr>
          <p:nvPr>
            <p:ph type="pic" sz="quarter" idx="24"/>
          </p:nvPr>
        </p:nvSpPr>
        <p:spPr>
          <a:xfrm>
            <a:off x="4574958" y="2279341"/>
            <a:ext cx="2821426"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cxnSp>
        <p:nvCxnSpPr>
          <p:cNvPr id="5" name="Straight Connector 4"/>
          <p:cNvCxnSpPr/>
          <p:nvPr userDrawn="1"/>
        </p:nvCxnSpPr>
        <p:spPr>
          <a:xfrm>
            <a:off x="4574958" y="2286807"/>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3" name="Text Placeholder 21"/>
          <p:cNvSpPr>
            <a:spLocks noGrp="1"/>
          </p:cNvSpPr>
          <p:nvPr>
            <p:ph type="body" sz="quarter" idx="15" hasCustomPrompt="1"/>
          </p:nvPr>
        </p:nvSpPr>
        <p:spPr>
          <a:xfrm>
            <a:off x="448574" y="985250"/>
            <a:ext cx="8241101"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14" name="Text Placeholder 23"/>
          <p:cNvSpPr>
            <a:spLocks noGrp="1"/>
          </p:cNvSpPr>
          <p:nvPr>
            <p:ph type="body" sz="quarter" idx="16" hasCustomPrompt="1"/>
          </p:nvPr>
        </p:nvSpPr>
        <p:spPr>
          <a:xfrm>
            <a:off x="448574" y="1682520"/>
            <a:ext cx="8241101" cy="506740"/>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pic>
        <p:nvPicPr>
          <p:cNvPr id="16" name="Picture 15" descr="A picture containing drawing&#10;&#10;Description automatically generated">
            <a:extLst>
              <a:ext uri="{FF2B5EF4-FFF2-40B4-BE49-F238E27FC236}">
                <a16:creationId xmlns:a16="http://schemas.microsoft.com/office/drawing/2014/main" id="{B665C786-42BB-49D9-95E6-3A601EEF8975}"/>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17" name="TextBox 16">
            <a:extLst>
              <a:ext uri="{FF2B5EF4-FFF2-40B4-BE49-F238E27FC236}">
                <a16:creationId xmlns:a16="http://schemas.microsoft.com/office/drawing/2014/main" id="{95E6B332-CAFA-4957-90A4-292D307A32F7}"/>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18" name="TextBox 17">
            <a:extLst>
              <a:ext uri="{FF2B5EF4-FFF2-40B4-BE49-F238E27FC236}">
                <a16:creationId xmlns:a16="http://schemas.microsoft.com/office/drawing/2014/main" id="{94185E40-7765-4A78-979E-9B35427B0F55}"/>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135137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graphy 3 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solidFill>
                  <a:srgbClr val="BDB9AF"/>
                </a:solidFill>
              </a:defRPr>
            </a:lvl1pPr>
          </a:lstStyle>
          <a:p>
            <a:fld id="{84C5B28D-8054-7B4C-A583-D9BA0317AD27}" type="slidenum">
              <a:rPr lang="en-US" smtClean="0"/>
              <a:pPr/>
              <a:t>‹#›</a:t>
            </a:fld>
            <a:endParaRPr lang="en-US" dirty="0"/>
          </a:p>
        </p:txBody>
      </p:sp>
      <p:cxnSp>
        <p:nvCxnSpPr>
          <p:cNvPr id="7" name="Straight Connector 6"/>
          <p:cNvCxnSpPr/>
          <p:nvPr userDrawn="1"/>
        </p:nvCxnSpPr>
        <p:spPr>
          <a:xfrm>
            <a:off x="260888" y="643375"/>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260230" y="4684002"/>
            <a:ext cx="8627525" cy="0"/>
          </a:xfrm>
          <a:prstGeom prst="line">
            <a:avLst/>
          </a:prstGeom>
          <a:ln w="6350">
            <a:solidFill>
              <a:srgbClr val="BDB9AF"/>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1"/>
          <p:cNvSpPr>
            <a:spLocks noGrp="1"/>
          </p:cNvSpPr>
          <p:nvPr>
            <p:ph type="body" sz="quarter" idx="15" hasCustomPrompt="1"/>
          </p:nvPr>
        </p:nvSpPr>
        <p:spPr>
          <a:xfrm>
            <a:off x="701615" y="970260"/>
            <a:ext cx="7815532" cy="369332"/>
          </a:xfrm>
          <a:prstGeom prst="rect">
            <a:avLst/>
          </a:prstGeom>
        </p:spPr>
        <p:txBody>
          <a:bodyPr vert="horz" wrap="square" lIns="304800" tIns="0" rIns="304800" bIns="0">
            <a:noAutofit/>
          </a:bodyPr>
          <a:lstStyle>
            <a:lvl1pPr marL="0" indent="0" algn="ctr">
              <a:spcBef>
                <a:spcPts val="0"/>
              </a:spcBef>
              <a:buNone/>
              <a:defRPr sz="2400" b="1" i="0">
                <a:solidFill>
                  <a:srgbClr val="0054A3"/>
                </a:solidFill>
                <a:latin typeface="Arial"/>
              </a:defRPr>
            </a:lvl1pPr>
          </a:lstStyle>
          <a:p>
            <a:pPr lvl="0"/>
            <a:r>
              <a:rPr lang="en-US" dirty="0"/>
              <a:t>Subhead </a:t>
            </a:r>
            <a:r>
              <a:rPr lang="en-US" dirty="0" err="1"/>
              <a:t>arial</a:t>
            </a:r>
            <a:r>
              <a:rPr lang="en-US" dirty="0"/>
              <a:t> bold</a:t>
            </a:r>
          </a:p>
        </p:txBody>
      </p:sp>
      <p:sp>
        <p:nvSpPr>
          <p:cNvPr id="24" name="Text Placeholder 23"/>
          <p:cNvSpPr>
            <a:spLocks noGrp="1"/>
          </p:cNvSpPr>
          <p:nvPr>
            <p:ph type="body" sz="quarter" idx="16" hasCustomPrompt="1"/>
          </p:nvPr>
        </p:nvSpPr>
        <p:spPr>
          <a:xfrm>
            <a:off x="701615" y="1682520"/>
            <a:ext cx="7815532" cy="508976"/>
          </a:xfrm>
          <a:prstGeom prst="rect">
            <a:avLst/>
          </a:prstGeom>
        </p:spPr>
        <p:txBody>
          <a:bodyPr vert="horz" wrap="square" lIns="304800" tIns="0" rIns="304800" bIns="0">
            <a:normAutofit/>
          </a:bodyPr>
          <a:lstStyle>
            <a:lvl1pPr marL="0" indent="0" algn="ctr">
              <a:spcBef>
                <a:spcPts val="0"/>
              </a:spcBef>
              <a:buNone/>
              <a:defRPr sz="2000" baseline="0">
                <a:latin typeface="Arial"/>
              </a:defRPr>
            </a:lvl1pPr>
          </a:lstStyle>
          <a:p>
            <a:pPr lvl="0"/>
            <a:r>
              <a:rPr lang="en-US" dirty="0"/>
              <a:t>Body copy </a:t>
            </a:r>
            <a:r>
              <a:rPr lang="en-US" dirty="0" err="1"/>
              <a:t>arial</a:t>
            </a:r>
            <a:r>
              <a:rPr lang="en-US" dirty="0"/>
              <a:t> regular</a:t>
            </a:r>
          </a:p>
        </p:txBody>
      </p:sp>
      <p:sp>
        <p:nvSpPr>
          <p:cNvPr id="21" name="Text Placeholder 20"/>
          <p:cNvSpPr>
            <a:spLocks noGrp="1"/>
          </p:cNvSpPr>
          <p:nvPr>
            <p:ph type="body" sz="quarter" idx="19" hasCustomPrompt="1"/>
          </p:nvPr>
        </p:nvSpPr>
        <p:spPr>
          <a:xfrm>
            <a:off x="260350" y="1"/>
            <a:ext cx="7511695" cy="643374"/>
          </a:xfrm>
          <a:prstGeom prst="rect">
            <a:avLst/>
          </a:prstGeom>
        </p:spPr>
        <p:txBody>
          <a:bodyPr vert="horz" lIns="0" tIns="0" rIns="0" bIns="0" anchor="ctr" anchorCtr="0"/>
          <a:lstStyle>
            <a:lvl1pPr marL="0" indent="0">
              <a:spcBef>
                <a:spcPts val="0"/>
              </a:spcBef>
              <a:buFontTx/>
              <a:buNone/>
              <a:defRPr sz="1800" b="0" i="0" cap="all" spc="-50" baseline="0">
                <a:solidFill>
                  <a:srgbClr val="0054A3"/>
                </a:solidFill>
                <a:latin typeface="Arial"/>
                <a:cs typeface="Arial"/>
              </a:defRPr>
            </a:lvl1pPr>
          </a:lstStyle>
          <a:p>
            <a:pPr lvl="0"/>
            <a:r>
              <a:rPr lang="en-US" dirty="0"/>
              <a:t>3 product images - Section title</a:t>
            </a:r>
          </a:p>
        </p:txBody>
      </p:sp>
      <p:cxnSp>
        <p:nvCxnSpPr>
          <p:cNvPr id="14" name="Straight Connector 13"/>
          <p:cNvCxnSpPr/>
          <p:nvPr userDrawn="1"/>
        </p:nvCxnSpPr>
        <p:spPr>
          <a:xfrm>
            <a:off x="5992529" y="2294273"/>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3"/>
          <p:cNvSpPr>
            <a:spLocks noGrp="1" noChangeAspect="1"/>
          </p:cNvSpPr>
          <p:nvPr>
            <p:ph type="pic" sz="quarter" idx="24"/>
          </p:nvPr>
        </p:nvSpPr>
        <p:spPr>
          <a:xfrm>
            <a:off x="472961" y="2289043"/>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7" name="Picture Placeholder 3"/>
          <p:cNvSpPr>
            <a:spLocks noGrp="1" noChangeAspect="1"/>
          </p:cNvSpPr>
          <p:nvPr>
            <p:ph type="pic" sz="quarter" idx="25"/>
          </p:nvPr>
        </p:nvSpPr>
        <p:spPr>
          <a:xfrm>
            <a:off x="3229232" y="2291027"/>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sp>
        <p:nvSpPr>
          <p:cNvPr id="18" name="Picture Placeholder 3"/>
          <p:cNvSpPr>
            <a:spLocks noGrp="1" noChangeAspect="1"/>
          </p:cNvSpPr>
          <p:nvPr>
            <p:ph type="pic" sz="quarter" idx="26"/>
          </p:nvPr>
        </p:nvSpPr>
        <p:spPr>
          <a:xfrm>
            <a:off x="5992692" y="2294273"/>
            <a:ext cx="2740911" cy="1424887"/>
          </a:xfrm>
          <a:prstGeom prst="rect">
            <a:avLst/>
          </a:prstGeom>
        </p:spPr>
        <p:txBody>
          <a:bodyPr vert="horz" anchor="ctr"/>
          <a:lstStyle>
            <a:lvl1pPr marL="0" indent="0" algn="ctr">
              <a:buFontTx/>
              <a:buNone/>
              <a:defRPr sz="1400" b="0" i="0">
                <a:latin typeface="TradeGothic Bold"/>
                <a:cs typeface="TradeGothic Bold"/>
              </a:defRPr>
            </a:lvl1pPr>
          </a:lstStyle>
          <a:p>
            <a:r>
              <a:rPr lang="en-US"/>
              <a:t>Click icon to add picture</a:t>
            </a:r>
            <a:endParaRPr lang="en-US" dirty="0"/>
          </a:p>
        </p:txBody>
      </p:sp>
      <p:cxnSp>
        <p:nvCxnSpPr>
          <p:cNvPr id="19" name="Straight Connector 18"/>
          <p:cNvCxnSpPr/>
          <p:nvPr userDrawn="1"/>
        </p:nvCxnSpPr>
        <p:spPr>
          <a:xfrm>
            <a:off x="5849979" y="2294273"/>
            <a:ext cx="0" cy="1417421"/>
          </a:xfrm>
          <a:prstGeom prst="line">
            <a:avLst/>
          </a:prstGeom>
          <a:ln w="508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A picture containing drawing&#10;&#10;Description automatically generated">
            <a:extLst>
              <a:ext uri="{FF2B5EF4-FFF2-40B4-BE49-F238E27FC236}">
                <a16:creationId xmlns:a16="http://schemas.microsoft.com/office/drawing/2014/main" id="{35164B82-C10A-4FF4-9D84-129A17E1AF6D}"/>
              </a:ext>
            </a:extLst>
          </p:cNvPr>
          <p:cNvPicPr>
            <a:picLocks noChangeAspect="1"/>
          </p:cNvPicPr>
          <p:nvPr userDrawn="1"/>
        </p:nvPicPr>
        <p:blipFill>
          <a:blip r:embed="rId3"/>
          <a:stretch>
            <a:fillRect/>
          </a:stretch>
        </p:blipFill>
        <p:spPr>
          <a:xfrm>
            <a:off x="8055864" y="123027"/>
            <a:ext cx="838928" cy="386088"/>
          </a:xfrm>
          <a:prstGeom prst="rect">
            <a:avLst/>
          </a:prstGeom>
        </p:spPr>
      </p:pic>
      <p:sp>
        <p:nvSpPr>
          <p:cNvPr id="20" name="TextBox 19">
            <a:extLst>
              <a:ext uri="{FF2B5EF4-FFF2-40B4-BE49-F238E27FC236}">
                <a16:creationId xmlns:a16="http://schemas.microsoft.com/office/drawing/2014/main" id="{4AE2C7ED-E1AC-4726-B729-85164331E2DA}"/>
              </a:ext>
            </a:extLst>
          </p:cNvPr>
          <p:cNvSpPr txBox="1"/>
          <p:nvPr userDrawn="1"/>
        </p:nvSpPr>
        <p:spPr>
          <a:xfrm>
            <a:off x="168122" y="4819436"/>
            <a:ext cx="2257025" cy="200055"/>
          </a:xfrm>
          <a:prstGeom prst="rect">
            <a:avLst/>
          </a:prstGeom>
          <a:noFill/>
        </p:spPr>
        <p:txBody>
          <a:bodyPr wrap="square" rtlCol="0">
            <a:spAutoFit/>
          </a:bodyPr>
          <a:lstStyle/>
          <a:p>
            <a:r>
              <a:rPr lang="en-US" sz="700" dirty="0">
                <a:solidFill>
                  <a:schemeClr val="accent6">
                    <a:lumMod val="75000"/>
                  </a:schemeClr>
                </a:solidFill>
              </a:rPr>
              <a:t>We inspire confidence at every point of connection.</a:t>
            </a:r>
          </a:p>
        </p:txBody>
      </p:sp>
      <p:sp>
        <p:nvSpPr>
          <p:cNvPr id="23" name="TextBox 22">
            <a:extLst>
              <a:ext uri="{FF2B5EF4-FFF2-40B4-BE49-F238E27FC236}">
                <a16:creationId xmlns:a16="http://schemas.microsoft.com/office/drawing/2014/main" id="{73DFC9A5-536F-41A6-999F-8DC4E80BB2A4}"/>
              </a:ext>
            </a:extLst>
          </p:cNvPr>
          <p:cNvSpPr txBox="1"/>
          <p:nvPr userDrawn="1"/>
        </p:nvSpPr>
        <p:spPr>
          <a:xfrm>
            <a:off x="7688900" y="4815782"/>
            <a:ext cx="987923" cy="200055"/>
          </a:xfrm>
          <a:prstGeom prst="rect">
            <a:avLst/>
          </a:prstGeom>
          <a:noFill/>
        </p:spPr>
        <p:txBody>
          <a:bodyPr wrap="square" rtlCol="0">
            <a:spAutoFit/>
          </a:bodyPr>
          <a:lstStyle/>
          <a:p>
            <a:pPr algn="r"/>
            <a:r>
              <a:rPr lang="en-US" sz="700" dirty="0">
                <a:solidFill>
                  <a:schemeClr val="accent6">
                    <a:lumMod val="75000"/>
                  </a:schemeClr>
                </a:solidFill>
              </a:rPr>
              <a:t>cpcworldwide.com</a:t>
            </a:r>
          </a:p>
        </p:txBody>
      </p:sp>
    </p:spTree>
    <p:extLst>
      <p:ext uri="{BB962C8B-B14F-4D97-AF65-F5344CB8AC3E}">
        <p14:creationId xmlns:p14="http://schemas.microsoft.com/office/powerpoint/2010/main" val="138334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610600" y="4781550"/>
            <a:ext cx="304800" cy="274637"/>
          </a:xfrm>
          <a:prstGeom prst="rect">
            <a:avLst/>
          </a:prstGeom>
        </p:spPr>
        <p:txBody>
          <a:bodyPr vert="horz" lIns="91440" tIns="45720" rIns="91440" bIns="45720" rtlCol="0" anchor="ctr"/>
          <a:lstStyle>
            <a:lvl1pPr algn="r">
              <a:defRPr sz="600">
                <a:solidFill>
                  <a:schemeClr val="bg1"/>
                </a:solidFill>
                <a:latin typeface="Trade Gothic LT Pro Condensed No. 18"/>
              </a:defRPr>
            </a:lvl1pPr>
          </a:lstStyle>
          <a:p>
            <a:fld id="{84C5B28D-8054-7B4C-A583-D9BA0317AD27}" type="slidenum">
              <a:rPr lang="en-US" smtClean="0"/>
              <a:pPr/>
              <a:t>‹#›</a:t>
            </a:fld>
            <a:endParaRPr lang="en-US" dirty="0"/>
          </a:p>
        </p:txBody>
      </p:sp>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1" name="Text Placeholder 30"/>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8538098"/>
      </p:ext>
    </p:extLst>
  </p:cSld>
  <p:clrMap bg1="lt1" tx1="dk1" bg2="lt2" tx2="dk2" accent1="accent1" accent2="accent2" accent3="accent3" accent4="accent4" accent5="accent5" accent6="accent6" hlink="hlink" folHlink="folHlink"/>
  <p:sldLayoutIdLst>
    <p:sldLayoutId id="2147483687" r:id="rId1"/>
    <p:sldLayoutId id="2147483689" r:id="rId2"/>
    <p:sldLayoutId id="2147483688" r:id="rId3"/>
    <p:sldLayoutId id="2147483657" r:id="rId4"/>
    <p:sldLayoutId id="2147483685" r:id="rId5"/>
    <p:sldLayoutId id="2147483662" r:id="rId6"/>
    <p:sldLayoutId id="2147483663" r:id="rId7"/>
    <p:sldLayoutId id="2147483664" r:id="rId8"/>
    <p:sldLayoutId id="2147483665" r:id="rId9"/>
    <p:sldLayoutId id="2147483666" r:id="rId10"/>
    <p:sldLayoutId id="2147483671" r:id="rId11"/>
    <p:sldLayoutId id="2147483672" r:id="rId12"/>
  </p:sldLayoutIdLst>
  <p:hf hdr="0" ftr="0" dt="0"/>
  <p:txStyles>
    <p:titleStyle>
      <a:lvl1pPr algn="l" defTabSz="457200" rtl="0" eaLnBrk="1" latinLnBrk="0" hangingPunct="1">
        <a:spcBef>
          <a:spcPct val="0"/>
        </a:spcBef>
        <a:buNone/>
        <a:defRPr sz="4800" b="1" kern="1200" cap="none"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6CACE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6CACE4"/>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8610600" y="4781550"/>
            <a:ext cx="304800" cy="274637"/>
          </a:xfrm>
          <a:prstGeom prst="rect">
            <a:avLst/>
          </a:prstGeom>
        </p:spPr>
        <p:txBody>
          <a:bodyPr vert="horz" lIns="91440" tIns="45720" rIns="91440" bIns="45720" rtlCol="0" anchor="ctr"/>
          <a:lstStyle>
            <a:lvl1pPr algn="r">
              <a:defRPr sz="600">
                <a:solidFill>
                  <a:schemeClr val="bg1"/>
                </a:solidFill>
                <a:latin typeface="Trade Gothic LT Pro Condensed No. 18"/>
              </a:defRPr>
            </a:lvl1pPr>
          </a:lstStyle>
          <a:p>
            <a:fld id="{84C5B28D-8054-7B4C-A583-D9BA0317AD27}" type="slidenum">
              <a:rPr lang="en-US" smtClean="0"/>
              <a:pPr/>
              <a:t>‹#›</a:t>
            </a:fld>
            <a:endParaRPr lang="en-US" dirty="0"/>
          </a:p>
        </p:txBody>
      </p:sp>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1" name="Text Placeholder 30"/>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55767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03"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ftr="0" dt="0"/>
  <p:txStyles>
    <p:titleStyle>
      <a:lvl1pPr algn="l" defTabSz="457200" rtl="0" eaLnBrk="1" latinLnBrk="0" hangingPunct="1">
        <a:spcBef>
          <a:spcPct val="0"/>
        </a:spcBef>
        <a:buNone/>
        <a:defRPr sz="4800" b="1" kern="1200" cap="none" baseline="0">
          <a:solidFill>
            <a:schemeClr val="bg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6CACE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6CACE4"/>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6CACE4"/>
        </a:buClr>
        <a:buFont typeface="Courier New" panose="02070309020205020404" pitchFamily="49" charset="0"/>
        <a:buChar char="o"/>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10.png"/><Relationship Id="rId4"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D0A19F6D-8767-4C9D-AF2D-FB7B1D7A78A5}"/>
              </a:ext>
            </a:extLst>
          </p:cNvPr>
          <p:cNvSpPr>
            <a:spLocks noGrp="1"/>
          </p:cNvSpPr>
          <p:nvPr>
            <p:ph type="subTitle" idx="1"/>
          </p:nvPr>
        </p:nvSpPr>
        <p:spPr/>
        <p:txBody>
          <a:bodyPr>
            <a:normAutofit fontScale="92500" lnSpcReduction="20000"/>
          </a:bodyPr>
          <a:lstStyle/>
          <a:p>
            <a:r>
              <a:rPr lang="en-US" dirty="0"/>
              <a:t>2024</a:t>
            </a:r>
          </a:p>
        </p:txBody>
      </p:sp>
      <p:sp>
        <p:nvSpPr>
          <p:cNvPr id="3" name="Text Placeholder 2">
            <a:extLst>
              <a:ext uri="{FF2B5EF4-FFF2-40B4-BE49-F238E27FC236}">
                <a16:creationId xmlns:a16="http://schemas.microsoft.com/office/drawing/2014/main" id="{0473991E-CF19-4847-95E0-5E99C6D29494}"/>
              </a:ext>
            </a:extLst>
          </p:cNvPr>
          <p:cNvSpPr>
            <a:spLocks noGrp="1"/>
          </p:cNvSpPr>
          <p:nvPr>
            <p:ph type="body" sz="quarter" idx="11"/>
          </p:nvPr>
        </p:nvSpPr>
        <p:spPr/>
        <p:txBody>
          <a:bodyPr>
            <a:normAutofit lnSpcReduction="10000"/>
          </a:bodyPr>
          <a:lstStyle/>
          <a:p>
            <a:r>
              <a:rPr lang="en-US" dirty="0"/>
              <a:t>Guide &amp; tips</a:t>
            </a:r>
          </a:p>
        </p:txBody>
      </p:sp>
      <p:sp>
        <p:nvSpPr>
          <p:cNvPr id="4" name="Text Placeholder 3">
            <a:extLst>
              <a:ext uri="{FF2B5EF4-FFF2-40B4-BE49-F238E27FC236}">
                <a16:creationId xmlns:a16="http://schemas.microsoft.com/office/drawing/2014/main" id="{D5449ABC-2247-413D-8BA8-DD768BD16794}"/>
              </a:ext>
            </a:extLst>
          </p:cNvPr>
          <p:cNvSpPr>
            <a:spLocks noGrp="1"/>
          </p:cNvSpPr>
          <p:nvPr>
            <p:ph type="body" sz="quarter" idx="12"/>
          </p:nvPr>
        </p:nvSpPr>
        <p:spPr/>
        <p:txBody>
          <a:bodyPr>
            <a:normAutofit fontScale="92500" lnSpcReduction="20000"/>
          </a:bodyPr>
          <a:lstStyle/>
          <a:p>
            <a:r>
              <a:rPr lang="en-US" dirty="0"/>
              <a:t>Sonic logo intro</a:t>
            </a:r>
            <a:endParaRPr lang="en-US" sz="4300" dirty="0"/>
          </a:p>
        </p:txBody>
      </p:sp>
      <p:pic>
        <p:nvPicPr>
          <p:cNvPr id="5" name="CPCsonicLogoFinal">
            <a:hlinkClick r:id="" action="ppaction://media"/>
            <a:extLst>
              <a:ext uri="{FF2B5EF4-FFF2-40B4-BE49-F238E27FC236}">
                <a16:creationId xmlns:a16="http://schemas.microsoft.com/office/drawing/2014/main" id="{8EF94958-FC02-B1DA-4FF0-AF6F86F9081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464867" y="4811735"/>
            <a:ext cx="214265" cy="214265"/>
          </a:xfrm>
          <a:prstGeom prst="rect">
            <a:avLst/>
          </a:prstGeom>
        </p:spPr>
      </p:pic>
    </p:spTree>
    <p:extLst>
      <p:ext uri="{BB962C8B-B14F-4D97-AF65-F5344CB8AC3E}">
        <p14:creationId xmlns:p14="http://schemas.microsoft.com/office/powerpoint/2010/main" val="109227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9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remove"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C00A07-776D-934B-B554-61C72AD8215A}"/>
              </a:ext>
            </a:extLst>
          </p:cNvPr>
          <p:cNvSpPr>
            <a:spLocks noGrp="1"/>
          </p:cNvSpPr>
          <p:nvPr>
            <p:ph type="sldNum" sz="quarter" idx="10"/>
          </p:nvPr>
        </p:nvSpPr>
        <p:spPr/>
        <p:txBody>
          <a:bodyPr/>
          <a:lstStyle/>
          <a:p>
            <a:fld id="{6BCB4FA7-3884-48DE-B48B-1F0A5C096677}" type="slidenum">
              <a:rPr lang="en-US" smtClean="0"/>
              <a:pPr/>
              <a:t>2</a:t>
            </a:fld>
            <a:endParaRPr lang="en-US" dirty="0"/>
          </a:p>
        </p:txBody>
      </p:sp>
      <p:sp>
        <p:nvSpPr>
          <p:cNvPr id="3" name="Text Placeholder 2">
            <a:extLst>
              <a:ext uri="{FF2B5EF4-FFF2-40B4-BE49-F238E27FC236}">
                <a16:creationId xmlns:a16="http://schemas.microsoft.com/office/drawing/2014/main" id="{18A27C0A-4B1F-D171-5DFE-EC25E64F618E}"/>
              </a:ext>
            </a:extLst>
          </p:cNvPr>
          <p:cNvSpPr>
            <a:spLocks noGrp="1"/>
          </p:cNvSpPr>
          <p:nvPr>
            <p:ph type="body" sz="quarter" idx="19"/>
          </p:nvPr>
        </p:nvSpPr>
        <p:spPr/>
        <p:txBody>
          <a:bodyPr/>
          <a:lstStyle/>
          <a:p>
            <a:r>
              <a:rPr lang="en-US" dirty="0"/>
              <a:t>New sonic logo</a:t>
            </a:r>
          </a:p>
        </p:txBody>
      </p:sp>
      <p:sp>
        <p:nvSpPr>
          <p:cNvPr id="4" name="Text Placeholder 3">
            <a:extLst>
              <a:ext uri="{FF2B5EF4-FFF2-40B4-BE49-F238E27FC236}">
                <a16:creationId xmlns:a16="http://schemas.microsoft.com/office/drawing/2014/main" id="{5E5BC91F-7A15-AC8E-1A8B-D98CF3349E01}"/>
              </a:ext>
            </a:extLst>
          </p:cNvPr>
          <p:cNvSpPr>
            <a:spLocks noGrp="1"/>
          </p:cNvSpPr>
          <p:nvPr>
            <p:ph type="body" sz="quarter" idx="20"/>
          </p:nvPr>
        </p:nvSpPr>
        <p:spPr>
          <a:xfrm>
            <a:off x="1016000" y="1497874"/>
            <a:ext cx="6707188" cy="3070547"/>
          </a:xfrm>
        </p:spPr>
        <p:txBody>
          <a:bodyPr vert="horz" lIns="91440" tIns="45720" rIns="91440" bIns="45720" rtlCol="0" anchor="t">
            <a:normAutofit/>
          </a:bodyPr>
          <a:lstStyle/>
          <a:p>
            <a:r>
              <a:rPr lang="en-US" dirty="0">
                <a:latin typeface="Arial"/>
                <a:cs typeface="Arial"/>
              </a:rPr>
              <a:t>Is a distinctive audio signature associated with a  company. It's designed to represent and reinforce the brand's identity, values, and personality through sound.</a:t>
            </a:r>
          </a:p>
          <a:p>
            <a:endParaRPr lang="en-US" dirty="0">
              <a:latin typeface="Arial"/>
              <a:cs typeface="Arial"/>
            </a:endParaRPr>
          </a:p>
          <a:p>
            <a:r>
              <a:rPr lang="en-US" dirty="0">
                <a:latin typeface="Arial"/>
                <a:cs typeface="Arial"/>
              </a:rPr>
              <a:t>Our sonic logo reinforces our brand attributes of connection, confidence, assurance with the click.</a:t>
            </a:r>
          </a:p>
        </p:txBody>
      </p:sp>
      <p:sp>
        <p:nvSpPr>
          <p:cNvPr id="8" name="Title 7">
            <a:extLst>
              <a:ext uri="{FF2B5EF4-FFF2-40B4-BE49-F238E27FC236}">
                <a16:creationId xmlns:a16="http://schemas.microsoft.com/office/drawing/2014/main" id="{5685430B-056D-2C1B-178D-CE0CFA4C66A8}"/>
              </a:ext>
            </a:extLst>
          </p:cNvPr>
          <p:cNvSpPr>
            <a:spLocks noGrp="1"/>
          </p:cNvSpPr>
          <p:nvPr>
            <p:ph type="title"/>
          </p:nvPr>
        </p:nvSpPr>
        <p:spPr>
          <a:xfrm>
            <a:off x="1016000" y="938099"/>
            <a:ext cx="7391856" cy="442197"/>
          </a:xfrm>
        </p:spPr>
        <p:txBody>
          <a:bodyPr/>
          <a:lstStyle/>
          <a:p>
            <a:r>
              <a:rPr lang="en-US" dirty="0">
                <a:latin typeface="Arial"/>
                <a:cs typeface="Arial"/>
              </a:rPr>
              <a:t>What is a sonic logo and what does it represent?</a:t>
            </a:r>
            <a:endParaRPr lang="en-US" dirty="0"/>
          </a:p>
        </p:txBody>
      </p:sp>
    </p:spTree>
    <p:extLst>
      <p:ext uri="{BB962C8B-B14F-4D97-AF65-F5344CB8AC3E}">
        <p14:creationId xmlns:p14="http://schemas.microsoft.com/office/powerpoint/2010/main" val="2576734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FBA365F-884A-2980-7EF6-D6D2C23D1AD2}"/>
              </a:ext>
            </a:extLst>
          </p:cNvPr>
          <p:cNvSpPr>
            <a:spLocks noGrp="1"/>
          </p:cNvSpPr>
          <p:nvPr>
            <p:ph type="sldNum" sz="quarter" idx="10"/>
          </p:nvPr>
        </p:nvSpPr>
        <p:spPr/>
        <p:txBody>
          <a:bodyPr/>
          <a:lstStyle/>
          <a:p>
            <a:fld id="{6BCB4FA7-3884-48DE-B48B-1F0A5C096677}" type="slidenum">
              <a:rPr lang="en-US" smtClean="0"/>
              <a:pPr/>
              <a:t>3</a:t>
            </a:fld>
            <a:endParaRPr lang="en-US" dirty="0"/>
          </a:p>
        </p:txBody>
      </p:sp>
      <p:sp>
        <p:nvSpPr>
          <p:cNvPr id="3" name="Text Placeholder 2">
            <a:extLst>
              <a:ext uri="{FF2B5EF4-FFF2-40B4-BE49-F238E27FC236}">
                <a16:creationId xmlns:a16="http://schemas.microsoft.com/office/drawing/2014/main" id="{871F2BA2-B2C5-5239-5976-BCDE7DD07F99}"/>
              </a:ext>
            </a:extLst>
          </p:cNvPr>
          <p:cNvSpPr>
            <a:spLocks noGrp="1"/>
          </p:cNvSpPr>
          <p:nvPr>
            <p:ph type="body" sz="quarter" idx="19"/>
          </p:nvPr>
        </p:nvSpPr>
        <p:spPr/>
        <p:txBody>
          <a:bodyPr/>
          <a:lstStyle/>
          <a:p>
            <a:r>
              <a:rPr lang="en-US" dirty="0"/>
              <a:t>Guide &amp; tips</a:t>
            </a:r>
          </a:p>
        </p:txBody>
      </p:sp>
      <p:sp>
        <p:nvSpPr>
          <p:cNvPr id="4" name="Text Placeholder 3">
            <a:extLst>
              <a:ext uri="{FF2B5EF4-FFF2-40B4-BE49-F238E27FC236}">
                <a16:creationId xmlns:a16="http://schemas.microsoft.com/office/drawing/2014/main" id="{BF0BEFDC-4274-600E-7502-620974E4CBAD}"/>
              </a:ext>
            </a:extLst>
          </p:cNvPr>
          <p:cNvSpPr>
            <a:spLocks noGrp="1"/>
          </p:cNvSpPr>
          <p:nvPr>
            <p:ph type="body" sz="quarter" idx="20"/>
          </p:nvPr>
        </p:nvSpPr>
        <p:spPr>
          <a:xfrm>
            <a:off x="1016000" y="1725613"/>
            <a:ext cx="7024059" cy="2782887"/>
          </a:xfrm>
        </p:spPr>
        <p:txBody>
          <a:bodyPr vert="horz" lIns="91440" tIns="45720" rIns="91440" bIns="45720" rtlCol="0" anchor="t">
            <a:normAutofit fontScale="92500" lnSpcReduction="20000"/>
          </a:bodyPr>
          <a:lstStyle/>
          <a:p>
            <a:r>
              <a:rPr lang="en-US" b="1" dirty="0">
                <a:latin typeface="Arial"/>
                <a:cs typeface="Arial"/>
              </a:rPr>
              <a:t>Opening/Intro slide </a:t>
            </a:r>
            <a:r>
              <a:rPr lang="en-US" dirty="0">
                <a:latin typeface="Arial"/>
                <a:cs typeface="Arial"/>
              </a:rPr>
              <a:t>– audio will play on click when advancing intro slide in slide show mode. </a:t>
            </a:r>
            <a:r>
              <a:rPr lang="en-US" dirty="0">
                <a:solidFill>
                  <a:schemeClr val="accent5"/>
                </a:solidFill>
                <a:latin typeface="Arial"/>
                <a:cs typeface="Arial"/>
              </a:rPr>
              <a:t>See slide 1</a:t>
            </a:r>
          </a:p>
          <a:p>
            <a:r>
              <a:rPr lang="en-US" b="1" dirty="0">
                <a:latin typeface="Arial"/>
                <a:cs typeface="Arial"/>
              </a:rPr>
              <a:t>Animation outro</a:t>
            </a:r>
            <a:r>
              <a:rPr lang="en-US" dirty="0">
                <a:latin typeface="Arial"/>
                <a:cs typeface="Arial"/>
              </a:rPr>
              <a:t> – Animation with sound will play automatically after advancing from previous slide. Place the animated slide at the end of your presentations - after the “Thank you” or “questions” slide. </a:t>
            </a:r>
            <a:r>
              <a:rPr lang="en-US" dirty="0">
                <a:solidFill>
                  <a:schemeClr val="accent5"/>
                </a:solidFill>
                <a:latin typeface="Arial"/>
                <a:cs typeface="Arial"/>
              </a:rPr>
              <a:t>See slide 5 transition to slide 6</a:t>
            </a:r>
            <a:endParaRPr lang="en-US" dirty="0">
              <a:solidFill>
                <a:schemeClr val="accent5"/>
              </a:solidFill>
            </a:endParaRPr>
          </a:p>
          <a:p>
            <a:r>
              <a:rPr lang="en-US" b="1" dirty="0">
                <a:latin typeface="Arial"/>
                <a:cs typeface="Arial"/>
              </a:rPr>
              <a:t>Recommendation:</a:t>
            </a:r>
            <a:r>
              <a:rPr lang="en-US" dirty="0">
                <a:latin typeface="Arial"/>
                <a:cs typeface="Arial"/>
              </a:rPr>
              <a:t> Much like our visual logo, the consistent use of our sonic logo is important, it should be featured on all presentations, and exposed to all internal and external audiences</a:t>
            </a:r>
            <a:r>
              <a:rPr lang="en-US" dirty="0">
                <a:solidFill>
                  <a:srgbClr val="000000"/>
                </a:solidFill>
                <a:latin typeface="Arial"/>
                <a:cs typeface="Arial"/>
              </a:rPr>
              <a:t>.</a:t>
            </a:r>
            <a:r>
              <a:rPr lang="en-US" dirty="0">
                <a:solidFill>
                  <a:schemeClr val="accent5"/>
                </a:solidFill>
                <a:latin typeface="Arial"/>
                <a:cs typeface="Arial"/>
              </a:rPr>
              <a:t> </a:t>
            </a:r>
            <a:endParaRPr lang="en-US" dirty="0">
              <a:solidFill>
                <a:schemeClr val="accent5"/>
              </a:solidFill>
            </a:endParaRPr>
          </a:p>
          <a:p>
            <a:pPr marL="0" indent="0">
              <a:buNone/>
            </a:pPr>
            <a:endParaRPr lang="en-US" dirty="0">
              <a:solidFill>
                <a:schemeClr val="accent5"/>
              </a:solidFill>
            </a:endParaRPr>
          </a:p>
        </p:txBody>
      </p:sp>
      <p:sp>
        <p:nvSpPr>
          <p:cNvPr id="5" name="Title 4">
            <a:extLst>
              <a:ext uri="{FF2B5EF4-FFF2-40B4-BE49-F238E27FC236}">
                <a16:creationId xmlns:a16="http://schemas.microsoft.com/office/drawing/2014/main" id="{E73BCF00-289B-30ED-64E1-B4DDF47877C0}"/>
              </a:ext>
            </a:extLst>
          </p:cNvPr>
          <p:cNvSpPr>
            <a:spLocks noGrp="1"/>
          </p:cNvSpPr>
          <p:nvPr>
            <p:ph type="title"/>
          </p:nvPr>
        </p:nvSpPr>
        <p:spPr>
          <a:xfrm>
            <a:off x="1016000" y="931516"/>
            <a:ext cx="7024674" cy="442197"/>
          </a:xfrm>
        </p:spPr>
        <p:txBody>
          <a:bodyPr/>
          <a:lstStyle/>
          <a:p>
            <a:r>
              <a:rPr lang="en-US" dirty="0"/>
              <a:t>How to use in presentations as demonstrated in this file.</a:t>
            </a:r>
          </a:p>
        </p:txBody>
      </p:sp>
    </p:spTree>
    <p:extLst>
      <p:ext uri="{BB962C8B-B14F-4D97-AF65-F5344CB8AC3E}">
        <p14:creationId xmlns:p14="http://schemas.microsoft.com/office/powerpoint/2010/main" val="28196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ECE939-02C1-42C1-BA2D-23CA2FBCB478}"/>
              </a:ext>
            </a:extLst>
          </p:cNvPr>
          <p:cNvSpPr>
            <a:spLocks noGrp="1"/>
          </p:cNvSpPr>
          <p:nvPr>
            <p:ph type="sldNum" sz="quarter" idx="10"/>
          </p:nvPr>
        </p:nvSpPr>
        <p:spPr/>
        <p:txBody>
          <a:bodyPr/>
          <a:lstStyle/>
          <a:p>
            <a:fld id="{6BCB4FA7-3884-48DE-B48B-1F0A5C096677}" type="slidenum">
              <a:rPr lang="en-US" smtClean="0"/>
              <a:pPr/>
              <a:t>4</a:t>
            </a:fld>
            <a:endParaRPr lang="en-US" dirty="0"/>
          </a:p>
        </p:txBody>
      </p:sp>
      <p:sp>
        <p:nvSpPr>
          <p:cNvPr id="3" name="Text Placeholder 2">
            <a:extLst>
              <a:ext uri="{FF2B5EF4-FFF2-40B4-BE49-F238E27FC236}">
                <a16:creationId xmlns:a16="http://schemas.microsoft.com/office/drawing/2014/main" id="{8B44953B-A279-F067-BE11-8122BF8006AA}"/>
              </a:ext>
            </a:extLst>
          </p:cNvPr>
          <p:cNvSpPr>
            <a:spLocks noGrp="1"/>
          </p:cNvSpPr>
          <p:nvPr>
            <p:ph type="body" sz="quarter" idx="19"/>
          </p:nvPr>
        </p:nvSpPr>
        <p:spPr/>
        <p:txBody>
          <a:bodyPr/>
          <a:lstStyle/>
          <a:p>
            <a:r>
              <a:rPr lang="en-US" dirty="0"/>
              <a:t>TECH TIP</a:t>
            </a:r>
          </a:p>
        </p:txBody>
      </p:sp>
      <p:sp>
        <p:nvSpPr>
          <p:cNvPr id="4" name="Text Placeholder 3">
            <a:extLst>
              <a:ext uri="{FF2B5EF4-FFF2-40B4-BE49-F238E27FC236}">
                <a16:creationId xmlns:a16="http://schemas.microsoft.com/office/drawing/2014/main" id="{36F3CDBD-5034-704E-32A3-1CC299D3E409}"/>
              </a:ext>
            </a:extLst>
          </p:cNvPr>
          <p:cNvSpPr>
            <a:spLocks noGrp="1"/>
          </p:cNvSpPr>
          <p:nvPr>
            <p:ph type="body" sz="quarter" idx="20"/>
          </p:nvPr>
        </p:nvSpPr>
        <p:spPr>
          <a:xfrm>
            <a:off x="1015999" y="968527"/>
            <a:ext cx="6896205" cy="1177051"/>
          </a:xfrm>
        </p:spPr>
        <p:txBody>
          <a:bodyPr/>
          <a:lstStyle/>
          <a:p>
            <a:r>
              <a:rPr lang="en-US" dirty="0"/>
              <a:t>Remember to </a:t>
            </a:r>
            <a:r>
              <a:rPr lang="en-US" b="1" dirty="0">
                <a:solidFill>
                  <a:schemeClr val="accent5"/>
                </a:solidFill>
              </a:rPr>
              <a:t>turn on the sound </a:t>
            </a:r>
            <a:r>
              <a:rPr lang="en-US" dirty="0"/>
              <a:t>when sharing a screen when presenting, this setting in Teams isn't the default, you must toggle the slider before you present.</a:t>
            </a:r>
          </a:p>
        </p:txBody>
      </p:sp>
      <p:pic>
        <p:nvPicPr>
          <p:cNvPr id="11" name="Picture 10">
            <a:extLst>
              <a:ext uri="{FF2B5EF4-FFF2-40B4-BE49-F238E27FC236}">
                <a16:creationId xmlns:a16="http://schemas.microsoft.com/office/drawing/2014/main" id="{C731BF5F-2A76-FBC7-88D5-3936CD619FB8}"/>
              </a:ext>
            </a:extLst>
          </p:cNvPr>
          <p:cNvPicPr>
            <a:picLocks noChangeAspect="1"/>
          </p:cNvPicPr>
          <p:nvPr/>
        </p:nvPicPr>
        <p:blipFill rotWithShape="1">
          <a:blip r:embed="rId2"/>
          <a:srcRect b="10716"/>
          <a:stretch/>
        </p:blipFill>
        <p:spPr>
          <a:xfrm>
            <a:off x="2862971" y="2241076"/>
            <a:ext cx="3046623" cy="2258647"/>
          </a:xfrm>
          <a:prstGeom prst="rect">
            <a:avLst/>
          </a:prstGeom>
        </p:spPr>
      </p:pic>
      <p:sp>
        <p:nvSpPr>
          <p:cNvPr id="12" name="Rectangle 11">
            <a:extLst>
              <a:ext uri="{FF2B5EF4-FFF2-40B4-BE49-F238E27FC236}">
                <a16:creationId xmlns:a16="http://schemas.microsoft.com/office/drawing/2014/main" id="{6235D8F3-33D8-7518-8E09-CE3C33059855}"/>
              </a:ext>
            </a:extLst>
          </p:cNvPr>
          <p:cNvSpPr/>
          <p:nvPr/>
        </p:nvSpPr>
        <p:spPr>
          <a:xfrm>
            <a:off x="5418386" y="2217918"/>
            <a:ext cx="554711" cy="442197"/>
          </a:xfrm>
          <a:prstGeom prst="rect">
            <a:avLst/>
          </a:prstGeom>
          <a:noFill/>
          <a:ln w="22225"/>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438B5C0-1AAD-21B2-9B2D-AC0640AED0E5}"/>
              </a:ext>
            </a:extLst>
          </p:cNvPr>
          <p:cNvSpPr/>
          <p:nvPr/>
        </p:nvSpPr>
        <p:spPr>
          <a:xfrm>
            <a:off x="2990789" y="3997917"/>
            <a:ext cx="2722321" cy="501806"/>
          </a:xfrm>
          <a:prstGeom prst="rect">
            <a:avLst/>
          </a:prstGeom>
          <a:noFill/>
          <a:ln w="22225"/>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EB64E51-CE6B-D94A-19F4-348DA0A52509}"/>
              </a:ext>
            </a:extLst>
          </p:cNvPr>
          <p:cNvSpPr txBox="1"/>
          <p:nvPr/>
        </p:nvSpPr>
        <p:spPr>
          <a:xfrm>
            <a:off x="6179574" y="2263747"/>
            <a:ext cx="312906" cy="369332"/>
          </a:xfrm>
          <a:prstGeom prst="rect">
            <a:avLst/>
          </a:prstGeom>
          <a:noFill/>
        </p:spPr>
        <p:txBody>
          <a:bodyPr wrap="none" rtlCol="0">
            <a:spAutoFit/>
          </a:bodyPr>
          <a:lstStyle/>
          <a:p>
            <a:r>
              <a:rPr lang="en-US" dirty="0">
                <a:solidFill>
                  <a:schemeClr val="accent5"/>
                </a:solidFill>
              </a:rPr>
              <a:t>1</a:t>
            </a:r>
          </a:p>
        </p:txBody>
      </p:sp>
      <p:sp>
        <p:nvSpPr>
          <p:cNvPr id="15" name="TextBox 14">
            <a:extLst>
              <a:ext uri="{FF2B5EF4-FFF2-40B4-BE49-F238E27FC236}">
                <a16:creationId xmlns:a16="http://schemas.microsoft.com/office/drawing/2014/main" id="{1FDDB5F9-799A-A551-5CE7-8CE406BBE2C1}"/>
              </a:ext>
            </a:extLst>
          </p:cNvPr>
          <p:cNvSpPr txBox="1"/>
          <p:nvPr/>
        </p:nvSpPr>
        <p:spPr>
          <a:xfrm>
            <a:off x="6179574" y="2818766"/>
            <a:ext cx="312906" cy="369332"/>
          </a:xfrm>
          <a:prstGeom prst="rect">
            <a:avLst/>
          </a:prstGeom>
          <a:noFill/>
        </p:spPr>
        <p:txBody>
          <a:bodyPr wrap="none" rtlCol="0">
            <a:spAutoFit/>
          </a:bodyPr>
          <a:lstStyle/>
          <a:p>
            <a:r>
              <a:rPr lang="en-US" dirty="0">
                <a:solidFill>
                  <a:schemeClr val="accent5"/>
                </a:solidFill>
              </a:rPr>
              <a:t>2</a:t>
            </a:r>
          </a:p>
        </p:txBody>
      </p:sp>
      <p:sp>
        <p:nvSpPr>
          <p:cNvPr id="16" name="TextBox 15">
            <a:extLst>
              <a:ext uri="{FF2B5EF4-FFF2-40B4-BE49-F238E27FC236}">
                <a16:creationId xmlns:a16="http://schemas.microsoft.com/office/drawing/2014/main" id="{F1F40E2E-5BEC-B015-89A4-6FFB11742FE7}"/>
              </a:ext>
            </a:extLst>
          </p:cNvPr>
          <p:cNvSpPr txBox="1"/>
          <p:nvPr/>
        </p:nvSpPr>
        <p:spPr>
          <a:xfrm>
            <a:off x="6179574" y="4049265"/>
            <a:ext cx="312906" cy="369332"/>
          </a:xfrm>
          <a:prstGeom prst="rect">
            <a:avLst/>
          </a:prstGeom>
          <a:noFill/>
        </p:spPr>
        <p:txBody>
          <a:bodyPr wrap="none" rtlCol="0">
            <a:spAutoFit/>
          </a:bodyPr>
          <a:lstStyle/>
          <a:p>
            <a:r>
              <a:rPr lang="en-US" dirty="0">
                <a:solidFill>
                  <a:schemeClr val="accent5"/>
                </a:solidFill>
              </a:rPr>
              <a:t>3</a:t>
            </a:r>
          </a:p>
        </p:txBody>
      </p:sp>
      <p:sp>
        <p:nvSpPr>
          <p:cNvPr id="6" name="Rectangle 5">
            <a:extLst>
              <a:ext uri="{FF2B5EF4-FFF2-40B4-BE49-F238E27FC236}">
                <a16:creationId xmlns:a16="http://schemas.microsoft.com/office/drawing/2014/main" id="{5C2EDD3E-AD38-E4CD-508D-57EE3A00D580}"/>
              </a:ext>
            </a:extLst>
          </p:cNvPr>
          <p:cNvSpPr/>
          <p:nvPr/>
        </p:nvSpPr>
        <p:spPr>
          <a:xfrm>
            <a:off x="4123456" y="2849587"/>
            <a:ext cx="1620699" cy="284448"/>
          </a:xfrm>
          <a:prstGeom prst="rect">
            <a:avLst/>
          </a:prstGeom>
          <a:noFill/>
          <a:ln w="22225"/>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A3AAF6-BF03-A1B5-DFD2-A4B8F6E85433}"/>
              </a:ext>
            </a:extLst>
          </p:cNvPr>
          <p:cNvCxnSpPr>
            <a:stCxn id="12" idx="3"/>
          </p:cNvCxnSpPr>
          <p:nvPr/>
        </p:nvCxnSpPr>
        <p:spPr>
          <a:xfrm>
            <a:off x="5973097" y="2439017"/>
            <a:ext cx="206477"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9" name="Straight Connector 8">
            <a:extLst>
              <a:ext uri="{FF2B5EF4-FFF2-40B4-BE49-F238E27FC236}">
                <a16:creationId xmlns:a16="http://schemas.microsoft.com/office/drawing/2014/main" id="{13BCC49A-2283-9D29-411A-1D4E471EA0AD}"/>
              </a:ext>
            </a:extLst>
          </p:cNvPr>
          <p:cNvCxnSpPr>
            <a:cxnSpLocks/>
          </p:cNvCxnSpPr>
          <p:nvPr/>
        </p:nvCxnSpPr>
        <p:spPr>
          <a:xfrm>
            <a:off x="5744155" y="2991811"/>
            <a:ext cx="435419"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0" name="Straight Connector 19">
            <a:extLst>
              <a:ext uri="{FF2B5EF4-FFF2-40B4-BE49-F238E27FC236}">
                <a16:creationId xmlns:a16="http://schemas.microsoft.com/office/drawing/2014/main" id="{0B3AEB84-2BEA-008B-A114-62DCB8826F73}"/>
              </a:ext>
            </a:extLst>
          </p:cNvPr>
          <p:cNvCxnSpPr>
            <a:cxnSpLocks/>
            <a:stCxn id="13" idx="3"/>
          </p:cNvCxnSpPr>
          <p:nvPr/>
        </p:nvCxnSpPr>
        <p:spPr>
          <a:xfrm>
            <a:off x="5713110" y="4248820"/>
            <a:ext cx="466464" cy="0"/>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703357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DA613A-B5FE-465B-6A91-9678C66553C0}"/>
              </a:ext>
            </a:extLst>
          </p:cNvPr>
          <p:cNvSpPr>
            <a:spLocks noGrp="1"/>
          </p:cNvSpPr>
          <p:nvPr>
            <p:ph type="sldNum" sz="quarter" idx="4"/>
          </p:nvPr>
        </p:nvSpPr>
        <p:spPr/>
        <p:txBody>
          <a:bodyPr/>
          <a:lstStyle/>
          <a:p>
            <a:fld id="{6BCB4FA7-3884-48DE-B48B-1F0A5C096677}" type="slidenum">
              <a:rPr lang="en-US" smtClean="0"/>
              <a:pPr/>
              <a:t>5</a:t>
            </a:fld>
            <a:endParaRPr lang="en-US" dirty="0"/>
          </a:p>
        </p:txBody>
      </p:sp>
      <p:sp>
        <p:nvSpPr>
          <p:cNvPr id="6" name="Title 5">
            <a:extLst>
              <a:ext uri="{FF2B5EF4-FFF2-40B4-BE49-F238E27FC236}">
                <a16:creationId xmlns:a16="http://schemas.microsoft.com/office/drawing/2014/main" id="{3769945F-D992-D42A-6E4A-DFD80A7A1604}"/>
              </a:ext>
            </a:extLst>
          </p:cNvPr>
          <p:cNvSpPr>
            <a:spLocks noGrp="1"/>
          </p:cNvSpPr>
          <p:nvPr>
            <p:ph type="title"/>
          </p:nvPr>
        </p:nvSpPr>
        <p:spPr/>
        <p:txBody>
          <a:bodyPr/>
          <a:lstStyle/>
          <a:p>
            <a:r>
              <a:rPr lang="en-US" dirty="0"/>
              <a:t>Questions?</a:t>
            </a:r>
          </a:p>
        </p:txBody>
      </p:sp>
      <p:sp>
        <p:nvSpPr>
          <p:cNvPr id="7" name="Text Placeholder 6">
            <a:extLst>
              <a:ext uri="{FF2B5EF4-FFF2-40B4-BE49-F238E27FC236}">
                <a16:creationId xmlns:a16="http://schemas.microsoft.com/office/drawing/2014/main" id="{9F9A7E0A-5B02-DE41-50B3-FD53D7E9EB81}"/>
              </a:ext>
            </a:extLst>
          </p:cNvPr>
          <p:cNvSpPr>
            <a:spLocks noGrp="1"/>
          </p:cNvSpPr>
          <p:nvPr>
            <p:ph type="body" sz="quarter" idx="16"/>
          </p:nvPr>
        </p:nvSpPr>
        <p:spPr/>
        <p:txBody>
          <a:bodyPr vert="horz" wrap="square" lIns="304800" tIns="0" rIns="304800" bIns="0" rtlCol="0" anchor="t">
            <a:normAutofit/>
          </a:bodyPr>
          <a:lstStyle/>
          <a:p>
            <a:r>
              <a:rPr lang="en-US" dirty="0">
                <a:cs typeface="Arial"/>
              </a:rPr>
              <a:t>Marketing@cpcworldwide.com</a:t>
            </a:r>
            <a:endParaRPr lang="en-US" dirty="0"/>
          </a:p>
        </p:txBody>
      </p:sp>
    </p:spTree>
    <p:extLst>
      <p:ext uri="{BB962C8B-B14F-4D97-AF65-F5344CB8AC3E}">
        <p14:creationId xmlns:p14="http://schemas.microsoft.com/office/powerpoint/2010/main" val="2618119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FD2A507-1CCB-9521-F4AF-0F9F9183D134}"/>
              </a:ext>
            </a:extLst>
          </p:cNvPr>
          <p:cNvSpPr>
            <a:spLocks noGrp="1"/>
          </p:cNvSpPr>
          <p:nvPr>
            <p:ph type="sldNum" sz="quarter" idx="10"/>
          </p:nvPr>
        </p:nvSpPr>
        <p:spPr/>
        <p:txBody>
          <a:bodyPr/>
          <a:lstStyle/>
          <a:p>
            <a:fld id="{6BCB4FA7-3884-48DE-B48B-1F0A5C096677}" type="slidenum">
              <a:rPr lang="en-US" smtClean="0"/>
              <a:pPr/>
              <a:t>6</a:t>
            </a:fld>
            <a:endParaRPr lang="en-US" dirty="0"/>
          </a:p>
        </p:txBody>
      </p:sp>
      <p:sp>
        <p:nvSpPr>
          <p:cNvPr id="6" name="Text Placeholder 5">
            <a:extLst>
              <a:ext uri="{FF2B5EF4-FFF2-40B4-BE49-F238E27FC236}">
                <a16:creationId xmlns:a16="http://schemas.microsoft.com/office/drawing/2014/main" id="{4ED0D7CF-3B22-7156-B6C8-A03AF22BDEBC}"/>
              </a:ext>
            </a:extLst>
          </p:cNvPr>
          <p:cNvSpPr>
            <a:spLocks noGrp="1"/>
          </p:cNvSpPr>
          <p:nvPr>
            <p:ph type="body" sz="quarter" idx="19"/>
          </p:nvPr>
        </p:nvSpPr>
        <p:spPr/>
        <p:txBody>
          <a:bodyPr/>
          <a:lstStyle/>
          <a:p>
            <a:endParaRPr lang="en-US" dirty="0"/>
          </a:p>
        </p:txBody>
      </p:sp>
      <p:pic>
        <p:nvPicPr>
          <p:cNvPr id="8" name="CPC_SonicLogo_Final">
            <a:hlinkClick r:id="" action="ppaction://media"/>
            <a:extLst>
              <a:ext uri="{FF2B5EF4-FFF2-40B4-BE49-F238E27FC236}">
                <a16:creationId xmlns:a16="http://schemas.microsoft.com/office/drawing/2014/main" id="{68456655-471F-E899-9AE6-31F55CAE6068}"/>
              </a:ext>
            </a:extLst>
          </p:cNvPr>
          <p:cNvPicPr>
            <a:picLocks noGrp="1" noChangeAspect="1"/>
          </p:cNvPicPr>
          <p:nvPr>
            <p:ph type="media" sz="quarter" idx="4294967295"/>
            <a:videoFile r:link="rId2"/>
            <p:extLst>
              <p:ext uri="{DAA4B4D4-6D71-4841-9C94-3DE7FCFB9230}">
                <p14:media xmlns:p14="http://schemas.microsoft.com/office/powerpoint/2010/main" r:embed="rId1"/>
              </p:ext>
            </p:extLst>
          </p:nvPr>
        </p:nvPicPr>
        <p:blipFill>
          <a:blip r:embed="rId5"/>
          <a:stretch>
            <a:fillRect/>
          </a:stretch>
        </p:blipFill>
        <p:spPr>
          <a:xfrm>
            <a:off x="1211111" y="824744"/>
            <a:ext cx="6543675" cy="3681412"/>
          </a:xfrm>
          <a:prstGeom prst="rect">
            <a:avLst/>
          </a:prstGeom>
          <a:ln w="3175" cap="sq">
            <a:solidFill>
              <a:schemeClr val="accent4"/>
            </a:solidFill>
            <a:prstDash val="solid"/>
            <a:miter lim="800000"/>
          </a:ln>
          <a:effectLst/>
          <a:scene3d>
            <a:camera prst="orthographicFront"/>
            <a:lightRig rig="soft" dir="t"/>
          </a:scene3d>
          <a:sp3d contourW="6350">
            <a:contourClr>
              <a:srgbClr val="000000"/>
            </a:contourClr>
          </a:sp3d>
        </p:spPr>
      </p:pic>
    </p:spTree>
    <p:extLst>
      <p:ext uri="{BB962C8B-B14F-4D97-AF65-F5344CB8AC3E}">
        <p14:creationId xmlns:p14="http://schemas.microsoft.com/office/powerpoint/2010/main" val="337501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82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remove"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Master Slides">
  <a:themeElements>
    <a:clrScheme name="CPC Colors">
      <a:dk1>
        <a:sysClr val="windowText" lastClr="000000"/>
      </a:dk1>
      <a:lt1>
        <a:sysClr val="window" lastClr="FFFFFF"/>
      </a:lt1>
      <a:dk2>
        <a:srgbClr val="0054A4"/>
      </a:dk2>
      <a:lt2>
        <a:srgbClr val="D3D2C4"/>
      </a:lt2>
      <a:accent1>
        <a:srgbClr val="BDB9AF"/>
      </a:accent1>
      <a:accent2>
        <a:srgbClr val="0054A4"/>
      </a:accent2>
      <a:accent3>
        <a:srgbClr val="6CACE4"/>
      </a:accent3>
      <a:accent4>
        <a:srgbClr val="BFD4E8"/>
      </a:accent4>
      <a:accent5>
        <a:srgbClr val="F26531"/>
      </a:accent5>
      <a:accent6>
        <a:srgbClr val="A8ADAD"/>
      </a:accent6>
      <a:hlink>
        <a:srgbClr val="0054A4"/>
      </a:hlink>
      <a:folHlink>
        <a:srgbClr val="F26531"/>
      </a:folHlink>
    </a:clrScheme>
    <a:fontScheme name="CP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ustomer_Perfect_Connection_PPT" id="{F21A58AF-FCFF-4D82-854E-AC39B8F0A090}" vid="{881A5BCA-4973-443C-925F-0CAA210324F7}"/>
    </a:ext>
  </a:extLst>
</a:theme>
</file>

<file path=ppt/theme/theme2.xml><?xml version="1.0" encoding="utf-8"?>
<a:theme xmlns:a="http://schemas.openxmlformats.org/drawingml/2006/main" name="Master Slides_Legal">
  <a:themeElements>
    <a:clrScheme name="CPC Colors">
      <a:dk1>
        <a:sysClr val="windowText" lastClr="000000"/>
      </a:dk1>
      <a:lt1>
        <a:sysClr val="window" lastClr="FFFFFF"/>
      </a:lt1>
      <a:dk2>
        <a:srgbClr val="0054A4"/>
      </a:dk2>
      <a:lt2>
        <a:srgbClr val="D3D2C4"/>
      </a:lt2>
      <a:accent1>
        <a:srgbClr val="BDB9AF"/>
      </a:accent1>
      <a:accent2>
        <a:srgbClr val="0054A4"/>
      </a:accent2>
      <a:accent3>
        <a:srgbClr val="6CACE4"/>
      </a:accent3>
      <a:accent4>
        <a:srgbClr val="BFD4E8"/>
      </a:accent4>
      <a:accent5>
        <a:srgbClr val="F26531"/>
      </a:accent5>
      <a:accent6>
        <a:srgbClr val="A8ADAD"/>
      </a:accent6>
      <a:hlink>
        <a:srgbClr val="0054A4"/>
      </a:hlink>
      <a:folHlink>
        <a:srgbClr val="F26531"/>
      </a:folHlink>
    </a:clrScheme>
    <a:fontScheme name="CP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ustomer_Perfect_Connection_PPT" id="{F21A58AF-FCFF-4D82-854E-AC39B8F0A090}" vid="{881A5BCA-4973-443C-925F-0CAA210324F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a22cd03-6917-4ce6-8796-9ab69c21e530">
      <UserInfo>
        <DisplayName>Everyone except external users</DisplayName>
        <AccountId>10</AccountId>
        <AccountType/>
      </UserInfo>
      <UserInfo>
        <DisplayName>Lopez, Dan</DisplayName>
        <AccountId>34</AccountId>
        <AccountType/>
      </UserInfo>
      <UserInfo>
        <DisplayName>Thielman, Nick</DisplayName>
        <AccountId>38</AccountId>
        <AccountType/>
      </UserInfo>
      <UserInfo>
        <DisplayName>Kaiser, Steven</DisplayName>
        <AccountId>33</AccountId>
        <AccountType/>
      </UserInfo>
      <UserInfo>
        <DisplayName>Heck, Julie</DisplayName>
        <AccountId>140</AccountId>
        <AccountType/>
      </UserInfo>
      <UserInfo>
        <DisplayName>Wong, Sandy</DisplayName>
        <AccountId>21</AccountId>
        <AccountType/>
      </UserInfo>
      <UserInfo>
        <DisplayName>Opseth, Zach</DisplayName>
        <AccountId>181</AccountId>
        <AccountType/>
      </UserInfo>
    </SharedWithUsers>
    <TaxCatchAll xmlns="ea22cd03-6917-4ce6-8796-9ab69c21e530" xsi:nil="true"/>
    <lcf76f155ced4ddcb4097134ff3c332f xmlns="fc0dba5a-d2b9-42cf-8071-41d5523d597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75376DCAFDC94ABB576A40A17AFD4C" ma:contentTypeVersion="15" ma:contentTypeDescription="Create a new document." ma:contentTypeScope="" ma:versionID="28241d7fd88cf2e79ab09bdaeb0150be">
  <xsd:schema xmlns:xsd="http://www.w3.org/2001/XMLSchema" xmlns:xs="http://www.w3.org/2001/XMLSchema" xmlns:p="http://schemas.microsoft.com/office/2006/metadata/properties" xmlns:ns2="fc0dba5a-d2b9-42cf-8071-41d5523d597a" xmlns:ns3="ea22cd03-6917-4ce6-8796-9ab69c21e530" targetNamespace="http://schemas.microsoft.com/office/2006/metadata/properties" ma:root="true" ma:fieldsID="129e2054c9bd20d116742ad28db24250" ns2:_="" ns3:_="">
    <xsd:import namespace="fc0dba5a-d2b9-42cf-8071-41d5523d597a"/>
    <xsd:import namespace="ea22cd03-6917-4ce6-8796-9ab69c21e5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0dba5a-d2b9-42cf-8071-41d5523d59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ab59b46-7277-476d-9ef3-85da32fcacb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22cd03-6917-4ce6-8796-9ab69c21e53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eb1161f-8bf0-4977-a91f-d976678ebab0}" ma:internalName="TaxCatchAll" ma:showField="CatchAllData" ma:web="ea22cd03-6917-4ce6-8796-9ab69c21e530">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0C82F1-116E-4A7D-A1B2-053E4110A36E}">
  <ds:schemaRefs>
    <ds:schemaRef ds:uri="http://schemas.microsoft.com/sharepoint/v3/contenttype/forms"/>
  </ds:schemaRefs>
</ds:datastoreItem>
</file>

<file path=customXml/itemProps2.xml><?xml version="1.0" encoding="utf-8"?>
<ds:datastoreItem xmlns:ds="http://schemas.openxmlformats.org/officeDocument/2006/customXml" ds:itemID="{820A82DD-E26B-4DAB-99A5-559DEB6E3F31}">
  <ds:schemaRefs>
    <ds:schemaRef ds:uri="http://purl.org/dc/terms/"/>
    <ds:schemaRef ds:uri="http://schemas.microsoft.com/office/2006/documentManagement/types"/>
    <ds:schemaRef ds:uri="http://www.w3.org/XML/1998/namespace"/>
    <ds:schemaRef ds:uri="http://schemas.microsoft.com/office/2006/metadata/properties"/>
    <ds:schemaRef ds:uri="fc0dba5a-d2b9-42cf-8071-41d5523d597a"/>
    <ds:schemaRef ds:uri="http://purl.org/dc/dcmitype/"/>
    <ds:schemaRef ds:uri="http://purl.org/dc/elements/1.1/"/>
    <ds:schemaRef ds:uri="http://schemas.microsoft.com/office/infopath/2007/PartnerControls"/>
    <ds:schemaRef ds:uri="http://schemas.openxmlformats.org/package/2006/metadata/core-properties"/>
    <ds:schemaRef ds:uri="ea22cd03-6917-4ce6-8796-9ab69c21e530"/>
  </ds:schemaRefs>
</ds:datastoreItem>
</file>

<file path=customXml/itemProps3.xml><?xml version="1.0" encoding="utf-8"?>
<ds:datastoreItem xmlns:ds="http://schemas.openxmlformats.org/officeDocument/2006/customXml" ds:itemID="{8301A9F7-B949-4DA0-888C-19CE0EAA7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0dba5a-d2b9-42cf-8071-41d5523d597a"/>
    <ds:schemaRef ds:uri="ea22cd03-6917-4ce6-8796-9ab69c21e5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Customer_Perfect_Connection_PPT</Template>
  <TotalTime>1093</TotalTime>
  <Words>265</Words>
  <Application>Microsoft Office PowerPoint</Application>
  <PresentationFormat>On-screen Show (16:9)</PresentationFormat>
  <Paragraphs>31</Paragraphs>
  <Slides>6</Slides>
  <Notes>3</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Arial</vt:lpstr>
      <vt:lpstr>Calibri</vt:lpstr>
      <vt:lpstr>Courier New</vt:lpstr>
      <vt:lpstr>Trade Gothic LT Pro Condensed No. 18</vt:lpstr>
      <vt:lpstr>TradeGothic Bold</vt:lpstr>
      <vt:lpstr>Wingdings</vt:lpstr>
      <vt:lpstr>Master Slides</vt:lpstr>
      <vt:lpstr>Master Slides_Legal</vt:lpstr>
      <vt:lpstr>PowerPoint Presentation</vt:lpstr>
      <vt:lpstr>What is a sonic logo and what does it represent?</vt:lpstr>
      <vt:lpstr>How to use in presentations as demonstrated in this file.</vt:lpstr>
      <vt:lpstr>PowerPoint Presentation</vt:lpstr>
      <vt:lpstr>Questions?</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 Sandy</dc:creator>
  <cp:lastModifiedBy>Lopez, Dan</cp:lastModifiedBy>
  <cp:revision>192</cp:revision>
  <dcterms:created xsi:type="dcterms:W3CDTF">2020-03-31T13:33:23Z</dcterms:created>
  <dcterms:modified xsi:type="dcterms:W3CDTF">2024-03-07T15:59:01Z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0x0101005C75376DCAFDC94ABB576A40A17AFD4C</vt:lpwstr>
  </property>
  <property fmtid="{D5CDD505-2E9C-101B-9397-08002B2CF9AE}" pid="3" name="_ExtendedDescription">
    <vt:lpwstr/>
  </property>
  <property fmtid="{D5CDD505-2E9C-101B-9397-08002B2CF9AE}" pid="4" name="MediaServiceImageTags">
    <vt:lpwstr/>
  </property>
</Properties>
</file>